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36"/>
  </p:notesMasterIdLst>
  <p:sldIdLst>
    <p:sldId id="1384" r:id="rId2"/>
    <p:sldId id="1366" r:id="rId3"/>
    <p:sldId id="1344" r:id="rId4"/>
    <p:sldId id="1412" r:id="rId5"/>
    <p:sldId id="1414" r:id="rId6"/>
    <p:sldId id="1413" r:id="rId7"/>
    <p:sldId id="1423" r:id="rId8"/>
    <p:sldId id="1411" r:id="rId9"/>
    <p:sldId id="1415" r:id="rId10"/>
    <p:sldId id="1416" r:id="rId11"/>
    <p:sldId id="1400" r:id="rId12"/>
    <p:sldId id="1443" r:id="rId13"/>
    <p:sldId id="1402" r:id="rId14"/>
    <p:sldId id="1444" r:id="rId15"/>
    <p:sldId id="1445" r:id="rId16"/>
    <p:sldId id="1448" r:id="rId17"/>
    <p:sldId id="1446" r:id="rId18"/>
    <p:sldId id="1447" r:id="rId19"/>
    <p:sldId id="1453" r:id="rId20"/>
    <p:sldId id="1454" r:id="rId21"/>
    <p:sldId id="1455" r:id="rId22"/>
    <p:sldId id="1456" r:id="rId23"/>
    <p:sldId id="1449" r:id="rId24"/>
    <p:sldId id="1457" r:id="rId25"/>
    <p:sldId id="1450" r:id="rId26"/>
    <p:sldId id="1458" r:id="rId27"/>
    <p:sldId id="1459" r:id="rId28"/>
    <p:sldId id="1460" r:id="rId29"/>
    <p:sldId id="1451" r:id="rId30"/>
    <p:sldId id="1461" r:id="rId31"/>
    <p:sldId id="1452" r:id="rId32"/>
    <p:sldId id="1429" r:id="rId33"/>
    <p:sldId id="1430" r:id="rId34"/>
    <p:sldId id="146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6EBE84-DA4C-4323-968A-606594C481A5}" v="1517" dt="2025-07-26T17:22:22.5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6" autoAdjust="0"/>
    <p:restoredTop sz="94660"/>
  </p:normalViewPr>
  <p:slideViewPr>
    <p:cSldViewPr snapToGrid="0">
      <p:cViewPr varScale="1">
        <p:scale>
          <a:sx n="57" d="100"/>
          <a:sy n="57" d="100"/>
        </p:scale>
        <p:origin x="232"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346EBE84-DA4C-4323-968A-606594C481A5}"/>
    <pc:docChg chg="undo custSel addSld delSld modSld sldOrd">
      <pc:chgData name="Ed Godfrey" userId="61aa7c48ee0e3db0" providerId="LiveId" clId="{346EBE84-DA4C-4323-968A-606594C481A5}" dt="2025-07-26T17:22:22.575" v="1897"/>
      <pc:docMkLst>
        <pc:docMk/>
      </pc:docMkLst>
      <pc:sldChg chg="modSp mod ord">
        <pc:chgData name="Ed Godfrey" userId="61aa7c48ee0e3db0" providerId="LiveId" clId="{346EBE84-DA4C-4323-968A-606594C481A5}" dt="2025-07-26T16:24:04.367" v="30" actId="20577"/>
        <pc:sldMkLst>
          <pc:docMk/>
          <pc:sldMk cId="722476942" sldId="1344"/>
        </pc:sldMkLst>
        <pc:spChg chg="mod">
          <ac:chgData name="Ed Godfrey" userId="61aa7c48ee0e3db0" providerId="LiveId" clId="{346EBE84-DA4C-4323-968A-606594C481A5}" dt="2025-07-26T16:23:57.518" v="18" actId="255"/>
          <ac:spMkLst>
            <pc:docMk/>
            <pc:sldMk cId="722476942" sldId="1344"/>
            <ac:spMk id="3" creationId="{520C81EB-CB7C-5B42-8F18-5E04E249EC99}"/>
          </ac:spMkLst>
        </pc:spChg>
        <pc:spChg chg="mod">
          <ac:chgData name="Ed Godfrey" userId="61aa7c48ee0e3db0" providerId="LiveId" clId="{346EBE84-DA4C-4323-968A-606594C481A5}" dt="2025-07-26T16:24:04.367" v="30" actId="20577"/>
          <ac:spMkLst>
            <pc:docMk/>
            <pc:sldMk cId="722476942" sldId="1344"/>
            <ac:spMk id="6" creationId="{E6B75A5A-1153-540F-4A3D-CB0B714D306A}"/>
          </ac:spMkLst>
        </pc:spChg>
      </pc:sldChg>
      <pc:sldChg chg="modSp mod">
        <pc:chgData name="Ed Godfrey" userId="61aa7c48ee0e3db0" providerId="LiveId" clId="{346EBE84-DA4C-4323-968A-606594C481A5}" dt="2025-07-26T16:20:03.910" v="11" actId="20577"/>
        <pc:sldMkLst>
          <pc:docMk/>
          <pc:sldMk cId="2617957350" sldId="1384"/>
        </pc:sldMkLst>
        <pc:spChg chg="mod">
          <ac:chgData name="Ed Godfrey" userId="61aa7c48ee0e3db0" providerId="LiveId" clId="{346EBE84-DA4C-4323-968A-606594C481A5}" dt="2025-07-26T16:20:03.910" v="11" actId="20577"/>
          <ac:spMkLst>
            <pc:docMk/>
            <pc:sldMk cId="2617957350" sldId="1384"/>
            <ac:spMk id="4" creationId="{B9B1BCC9-3157-7840-684C-DE41851CACAA}"/>
          </ac:spMkLst>
        </pc:spChg>
        <pc:spChg chg="mod">
          <ac:chgData name="Ed Godfrey" userId="61aa7c48ee0e3db0" providerId="LiveId" clId="{346EBE84-DA4C-4323-968A-606594C481A5}" dt="2025-07-26T16:19:59.591" v="9" actId="20577"/>
          <ac:spMkLst>
            <pc:docMk/>
            <pc:sldMk cId="2617957350" sldId="1384"/>
            <ac:spMk id="7" creationId="{722B019F-25DE-7D11-0F79-14FAF706E076}"/>
          </ac:spMkLst>
        </pc:spChg>
      </pc:sldChg>
      <pc:sldChg chg="modSp mod ord">
        <pc:chgData name="Ed Godfrey" userId="61aa7c48ee0e3db0" providerId="LiveId" clId="{346EBE84-DA4C-4323-968A-606594C481A5}" dt="2025-07-26T16:33:05.943" v="225"/>
        <pc:sldMkLst>
          <pc:docMk/>
          <pc:sldMk cId="1418397965" sldId="1400"/>
        </pc:sldMkLst>
        <pc:spChg chg="mod">
          <ac:chgData name="Ed Godfrey" userId="61aa7c48ee0e3db0" providerId="LiveId" clId="{346EBE84-DA4C-4323-968A-606594C481A5}" dt="2025-07-26T16:32:59.291" v="223" actId="113"/>
          <ac:spMkLst>
            <pc:docMk/>
            <pc:sldMk cId="1418397965" sldId="1400"/>
            <ac:spMk id="3" creationId="{A76E57E5-02C6-A3E6-A25D-42BB7B1ECEC2}"/>
          </ac:spMkLst>
        </pc:spChg>
        <pc:spChg chg="mod">
          <ac:chgData name="Ed Godfrey" userId="61aa7c48ee0e3db0" providerId="LiveId" clId="{346EBE84-DA4C-4323-968A-606594C481A5}" dt="2025-07-26T16:32:52.127" v="222" actId="20577"/>
          <ac:spMkLst>
            <pc:docMk/>
            <pc:sldMk cId="1418397965" sldId="1400"/>
            <ac:spMk id="6" creationId="{71410905-1FCD-A6F4-A5DE-A4A2884B8F78}"/>
          </ac:spMkLst>
        </pc:spChg>
      </pc:sldChg>
      <pc:sldChg chg="modSp mod ord">
        <pc:chgData name="Ed Godfrey" userId="61aa7c48ee0e3db0" providerId="LiveId" clId="{346EBE84-DA4C-4323-968A-606594C481A5}" dt="2025-07-26T16:34:48.184" v="261"/>
        <pc:sldMkLst>
          <pc:docMk/>
          <pc:sldMk cId="4025855" sldId="1402"/>
        </pc:sldMkLst>
        <pc:spChg chg="mod">
          <ac:chgData name="Ed Godfrey" userId="61aa7c48ee0e3db0" providerId="LiveId" clId="{346EBE84-DA4C-4323-968A-606594C481A5}" dt="2025-07-26T16:34:37.968" v="249" actId="255"/>
          <ac:spMkLst>
            <pc:docMk/>
            <pc:sldMk cId="4025855" sldId="1402"/>
            <ac:spMk id="3" creationId="{73FCD530-0C71-275F-3DD1-F26277162E66}"/>
          </ac:spMkLst>
        </pc:spChg>
        <pc:spChg chg="mod">
          <ac:chgData name="Ed Godfrey" userId="61aa7c48ee0e3db0" providerId="LiveId" clId="{346EBE84-DA4C-4323-968A-606594C481A5}" dt="2025-07-26T16:34:44.086" v="259" actId="20577"/>
          <ac:spMkLst>
            <pc:docMk/>
            <pc:sldMk cId="4025855" sldId="1402"/>
            <ac:spMk id="6" creationId="{6D29AD9A-1FCC-2191-32D4-895A6E39FF5F}"/>
          </ac:spMkLst>
        </pc:spChg>
      </pc:sldChg>
      <pc:sldChg chg="del">
        <pc:chgData name="Ed Godfrey" userId="61aa7c48ee0e3db0" providerId="LiveId" clId="{346EBE84-DA4C-4323-968A-606594C481A5}" dt="2025-07-26T17:22:08.693" v="1889" actId="47"/>
        <pc:sldMkLst>
          <pc:docMk/>
          <pc:sldMk cId="1581465022" sldId="1403"/>
        </pc:sldMkLst>
      </pc:sldChg>
      <pc:sldChg chg="delSp modSp mod modAnim">
        <pc:chgData name="Ed Godfrey" userId="61aa7c48ee0e3db0" providerId="LiveId" clId="{346EBE84-DA4C-4323-968A-606594C481A5}" dt="2025-07-26T16:28:35.495" v="156"/>
        <pc:sldMkLst>
          <pc:docMk/>
          <pc:sldMk cId="2045758998" sldId="1411"/>
        </pc:sldMkLst>
        <pc:spChg chg="mod">
          <ac:chgData name="Ed Godfrey" userId="61aa7c48ee0e3db0" providerId="LiveId" clId="{346EBE84-DA4C-4323-968A-606594C481A5}" dt="2025-07-26T16:28:20.520" v="150" actId="11"/>
          <ac:spMkLst>
            <pc:docMk/>
            <pc:sldMk cId="2045758998" sldId="1411"/>
            <ac:spMk id="2" creationId="{77E749BC-83EA-3AA3-4D6A-8AEF36F9E22F}"/>
          </ac:spMkLst>
        </pc:spChg>
        <pc:spChg chg="mod">
          <ac:chgData name="Ed Godfrey" userId="61aa7c48ee0e3db0" providerId="LiveId" clId="{346EBE84-DA4C-4323-968A-606594C481A5}" dt="2025-07-26T16:27:40.844" v="144" actId="6549"/>
          <ac:spMkLst>
            <pc:docMk/>
            <pc:sldMk cId="2045758998" sldId="1411"/>
            <ac:spMk id="3" creationId="{8F463C81-44E8-4F1A-8116-6007832CB0EB}"/>
          </ac:spMkLst>
        </pc:spChg>
        <pc:spChg chg="del">
          <ac:chgData name="Ed Godfrey" userId="61aa7c48ee0e3db0" providerId="LiveId" clId="{346EBE84-DA4C-4323-968A-606594C481A5}" dt="2025-07-26T16:27:46.744" v="145" actId="21"/>
          <ac:spMkLst>
            <pc:docMk/>
            <pc:sldMk cId="2045758998" sldId="1411"/>
            <ac:spMk id="4" creationId="{7FFD5464-14BD-66DE-A8A1-A3CBAF49611E}"/>
          </ac:spMkLst>
        </pc:spChg>
        <pc:spChg chg="mod">
          <ac:chgData name="Ed Godfrey" userId="61aa7c48ee0e3db0" providerId="LiveId" clId="{346EBE84-DA4C-4323-968A-606594C481A5}" dt="2025-07-26T16:27:32.920" v="106" actId="20577"/>
          <ac:spMkLst>
            <pc:docMk/>
            <pc:sldMk cId="2045758998" sldId="1411"/>
            <ac:spMk id="6" creationId="{A1A0CE47-02B2-3F10-45DF-BD88E07A4DFB}"/>
          </ac:spMkLst>
        </pc:spChg>
      </pc:sldChg>
      <pc:sldChg chg="modSp mod ord">
        <pc:chgData name="Ed Godfrey" userId="61aa7c48ee0e3db0" providerId="LiveId" clId="{346EBE84-DA4C-4323-968A-606594C481A5}" dt="2025-07-26T16:24:57.070" v="48" actId="20577"/>
        <pc:sldMkLst>
          <pc:docMk/>
          <pc:sldMk cId="19283139" sldId="1412"/>
        </pc:sldMkLst>
        <pc:spChg chg="mod">
          <ac:chgData name="Ed Godfrey" userId="61aa7c48ee0e3db0" providerId="LiveId" clId="{346EBE84-DA4C-4323-968A-606594C481A5}" dt="2025-07-26T16:24:51.181" v="40" actId="255"/>
          <ac:spMkLst>
            <pc:docMk/>
            <pc:sldMk cId="19283139" sldId="1412"/>
            <ac:spMk id="3" creationId="{3995DD17-436E-2BBE-2B71-F8FDA6E8F551}"/>
          </ac:spMkLst>
        </pc:spChg>
        <pc:spChg chg="mod">
          <ac:chgData name="Ed Godfrey" userId="61aa7c48ee0e3db0" providerId="LiveId" clId="{346EBE84-DA4C-4323-968A-606594C481A5}" dt="2025-07-26T16:24:57.070" v="48" actId="20577"/>
          <ac:spMkLst>
            <pc:docMk/>
            <pc:sldMk cId="19283139" sldId="1412"/>
            <ac:spMk id="6" creationId="{DBE2B93B-63A1-C3A4-F691-19ED394858B6}"/>
          </ac:spMkLst>
        </pc:spChg>
      </pc:sldChg>
      <pc:sldChg chg="modSp mod ord">
        <pc:chgData name="Ed Godfrey" userId="61aa7c48ee0e3db0" providerId="LiveId" clId="{346EBE84-DA4C-4323-968A-606594C481A5}" dt="2025-07-26T16:26:27.551" v="80" actId="20577"/>
        <pc:sldMkLst>
          <pc:docMk/>
          <pc:sldMk cId="2186744923" sldId="1413"/>
        </pc:sldMkLst>
        <pc:spChg chg="mod">
          <ac:chgData name="Ed Godfrey" userId="61aa7c48ee0e3db0" providerId="LiveId" clId="{346EBE84-DA4C-4323-968A-606594C481A5}" dt="2025-07-26T16:26:15.909" v="73" actId="255"/>
          <ac:spMkLst>
            <pc:docMk/>
            <pc:sldMk cId="2186744923" sldId="1413"/>
            <ac:spMk id="3" creationId="{3E1BD851-6DE8-09D0-A2BE-19F01DEDB3C9}"/>
          </ac:spMkLst>
        </pc:spChg>
        <pc:spChg chg="mod">
          <ac:chgData name="Ed Godfrey" userId="61aa7c48ee0e3db0" providerId="LiveId" clId="{346EBE84-DA4C-4323-968A-606594C481A5}" dt="2025-07-26T16:26:27.551" v="80" actId="20577"/>
          <ac:spMkLst>
            <pc:docMk/>
            <pc:sldMk cId="2186744923" sldId="1413"/>
            <ac:spMk id="6" creationId="{DF1368FC-BE86-126E-0ABF-F1E157D31C0D}"/>
          </ac:spMkLst>
        </pc:spChg>
      </pc:sldChg>
      <pc:sldChg chg="modSp mod ord">
        <pc:chgData name="Ed Godfrey" userId="61aa7c48ee0e3db0" providerId="LiveId" clId="{346EBE84-DA4C-4323-968A-606594C481A5}" dt="2025-07-26T16:25:46.660" v="68" actId="20577"/>
        <pc:sldMkLst>
          <pc:docMk/>
          <pc:sldMk cId="3545935249" sldId="1414"/>
        </pc:sldMkLst>
        <pc:spChg chg="mod">
          <ac:chgData name="Ed Godfrey" userId="61aa7c48ee0e3db0" providerId="LiveId" clId="{346EBE84-DA4C-4323-968A-606594C481A5}" dt="2025-07-26T16:25:41.078" v="57" actId="255"/>
          <ac:spMkLst>
            <pc:docMk/>
            <pc:sldMk cId="3545935249" sldId="1414"/>
            <ac:spMk id="3" creationId="{4484FF30-5834-82A9-CBFC-8E638BBA153E}"/>
          </ac:spMkLst>
        </pc:spChg>
        <pc:spChg chg="mod">
          <ac:chgData name="Ed Godfrey" userId="61aa7c48ee0e3db0" providerId="LiveId" clId="{346EBE84-DA4C-4323-968A-606594C481A5}" dt="2025-07-26T16:25:46.660" v="68" actId="20577"/>
          <ac:spMkLst>
            <pc:docMk/>
            <pc:sldMk cId="3545935249" sldId="1414"/>
            <ac:spMk id="6" creationId="{FD846DED-D3BD-07DC-37F8-5AFCDCDA5A3D}"/>
          </ac:spMkLst>
        </pc:spChg>
      </pc:sldChg>
      <pc:sldChg chg="modSp">
        <pc:chgData name="Ed Godfrey" userId="61aa7c48ee0e3db0" providerId="LiveId" clId="{346EBE84-DA4C-4323-968A-606594C481A5}" dt="2025-07-26T16:29:42.017" v="173" actId="20577"/>
        <pc:sldMkLst>
          <pc:docMk/>
          <pc:sldMk cId="3249852842" sldId="1415"/>
        </pc:sldMkLst>
        <pc:spChg chg="mod">
          <ac:chgData name="Ed Godfrey" userId="61aa7c48ee0e3db0" providerId="LiveId" clId="{346EBE84-DA4C-4323-968A-606594C481A5}" dt="2025-07-26T16:29:34.724" v="161" actId="255"/>
          <ac:spMkLst>
            <pc:docMk/>
            <pc:sldMk cId="3249852842" sldId="1415"/>
            <ac:spMk id="3" creationId="{3FF62E7E-5856-616E-7E1C-D9E5A9A167C3}"/>
          </ac:spMkLst>
        </pc:spChg>
        <pc:spChg chg="mod">
          <ac:chgData name="Ed Godfrey" userId="61aa7c48ee0e3db0" providerId="LiveId" clId="{346EBE84-DA4C-4323-968A-606594C481A5}" dt="2025-07-26T16:29:42.017" v="173" actId="20577"/>
          <ac:spMkLst>
            <pc:docMk/>
            <pc:sldMk cId="3249852842" sldId="1415"/>
            <ac:spMk id="6" creationId="{02AB99CE-CB4D-AF66-E099-72EA824A308E}"/>
          </ac:spMkLst>
        </pc:spChg>
      </pc:sldChg>
      <pc:sldChg chg="modSp modAnim">
        <pc:chgData name="Ed Godfrey" userId="61aa7c48ee0e3db0" providerId="LiveId" clId="{346EBE84-DA4C-4323-968A-606594C481A5}" dt="2025-07-26T16:33:14.133" v="226" actId="113"/>
        <pc:sldMkLst>
          <pc:docMk/>
          <pc:sldMk cId="1292362729" sldId="1416"/>
        </pc:sldMkLst>
        <pc:spChg chg="mod">
          <ac:chgData name="Ed Godfrey" userId="61aa7c48ee0e3db0" providerId="LiveId" clId="{346EBE84-DA4C-4323-968A-606594C481A5}" dt="2025-07-26T16:33:14.133" v="226" actId="113"/>
          <ac:spMkLst>
            <pc:docMk/>
            <pc:sldMk cId="1292362729" sldId="1416"/>
            <ac:spMk id="3" creationId="{7C6516DE-742B-F7F2-5F45-A808C3C3C51D}"/>
          </ac:spMkLst>
        </pc:spChg>
        <pc:spChg chg="mod">
          <ac:chgData name="Ed Godfrey" userId="61aa7c48ee0e3db0" providerId="LiveId" clId="{346EBE84-DA4C-4323-968A-606594C481A5}" dt="2025-07-26T16:31:36.144" v="205" actId="20577"/>
          <ac:spMkLst>
            <pc:docMk/>
            <pc:sldMk cId="1292362729" sldId="1416"/>
            <ac:spMk id="6" creationId="{BD43F154-C3BD-DE19-54BC-DD96B5FBF937}"/>
          </ac:spMkLst>
        </pc:spChg>
      </pc:sldChg>
      <pc:sldChg chg="modSp mod ord">
        <pc:chgData name="Ed Godfrey" userId="61aa7c48ee0e3db0" providerId="LiveId" clId="{346EBE84-DA4C-4323-968A-606594C481A5}" dt="2025-07-26T16:27:04.832" v="96" actId="20577"/>
        <pc:sldMkLst>
          <pc:docMk/>
          <pc:sldMk cId="744263659" sldId="1423"/>
        </pc:sldMkLst>
        <pc:spChg chg="mod">
          <ac:chgData name="Ed Godfrey" userId="61aa7c48ee0e3db0" providerId="LiveId" clId="{346EBE84-DA4C-4323-968A-606594C481A5}" dt="2025-07-26T16:26:59.399" v="87" actId="255"/>
          <ac:spMkLst>
            <pc:docMk/>
            <pc:sldMk cId="744263659" sldId="1423"/>
            <ac:spMk id="3" creationId="{81D93F5D-BF2C-6F2A-0F58-4FF34F5C9607}"/>
          </ac:spMkLst>
        </pc:spChg>
        <pc:spChg chg="mod">
          <ac:chgData name="Ed Godfrey" userId="61aa7c48ee0e3db0" providerId="LiveId" clId="{346EBE84-DA4C-4323-968A-606594C481A5}" dt="2025-07-26T16:27:04.832" v="96" actId="20577"/>
          <ac:spMkLst>
            <pc:docMk/>
            <pc:sldMk cId="744263659" sldId="1423"/>
            <ac:spMk id="6" creationId="{5E7AD9AE-FD12-DF30-2EC8-9688CE3061D6}"/>
          </ac:spMkLst>
        </pc:spChg>
      </pc:sldChg>
      <pc:sldChg chg="del">
        <pc:chgData name="Ed Godfrey" userId="61aa7c48ee0e3db0" providerId="LiveId" clId="{346EBE84-DA4C-4323-968A-606594C481A5}" dt="2025-07-26T17:19:12.255" v="1814" actId="47"/>
        <pc:sldMkLst>
          <pc:docMk/>
          <pc:sldMk cId="1433264359" sldId="1424"/>
        </pc:sldMkLst>
      </pc:sldChg>
      <pc:sldChg chg="del">
        <pc:chgData name="Ed Godfrey" userId="61aa7c48ee0e3db0" providerId="LiveId" clId="{346EBE84-DA4C-4323-968A-606594C481A5}" dt="2025-07-26T17:19:13.102" v="1815" actId="47"/>
        <pc:sldMkLst>
          <pc:docMk/>
          <pc:sldMk cId="2685037540" sldId="1425"/>
        </pc:sldMkLst>
      </pc:sldChg>
      <pc:sldChg chg="del">
        <pc:chgData name="Ed Godfrey" userId="61aa7c48ee0e3db0" providerId="LiveId" clId="{346EBE84-DA4C-4323-968A-606594C481A5}" dt="2025-07-26T17:19:13.898" v="1816" actId="47"/>
        <pc:sldMkLst>
          <pc:docMk/>
          <pc:sldMk cId="2509225428" sldId="1426"/>
        </pc:sldMkLst>
      </pc:sldChg>
      <pc:sldChg chg="del">
        <pc:chgData name="Ed Godfrey" userId="61aa7c48ee0e3db0" providerId="LiveId" clId="{346EBE84-DA4C-4323-968A-606594C481A5}" dt="2025-07-26T17:22:06.863" v="1884" actId="47"/>
        <pc:sldMkLst>
          <pc:docMk/>
          <pc:sldMk cId="636046526" sldId="1427"/>
        </pc:sldMkLst>
      </pc:sldChg>
      <pc:sldChg chg="del">
        <pc:chgData name="Ed Godfrey" userId="61aa7c48ee0e3db0" providerId="LiveId" clId="{346EBE84-DA4C-4323-968A-606594C481A5}" dt="2025-07-26T17:19:14.991" v="1817" actId="47"/>
        <pc:sldMkLst>
          <pc:docMk/>
          <pc:sldMk cId="304283933" sldId="1428"/>
        </pc:sldMkLst>
      </pc:sldChg>
      <pc:sldChg chg="modSp mod">
        <pc:chgData name="Ed Godfrey" userId="61aa7c48ee0e3db0" providerId="LiveId" clId="{346EBE84-DA4C-4323-968A-606594C481A5}" dt="2025-07-26T17:20:39.898" v="1853" actId="20577"/>
        <pc:sldMkLst>
          <pc:docMk/>
          <pc:sldMk cId="2996441157" sldId="1429"/>
        </pc:sldMkLst>
        <pc:spChg chg="mod">
          <ac:chgData name="Ed Godfrey" userId="61aa7c48ee0e3db0" providerId="LiveId" clId="{346EBE84-DA4C-4323-968A-606594C481A5}" dt="2025-07-26T17:20:34.617" v="1843" actId="255"/>
          <ac:spMkLst>
            <pc:docMk/>
            <pc:sldMk cId="2996441157" sldId="1429"/>
            <ac:spMk id="3" creationId="{9A507FF6-C717-088B-B33F-4FCC8B2EEF9D}"/>
          </ac:spMkLst>
        </pc:spChg>
        <pc:spChg chg="mod">
          <ac:chgData name="Ed Godfrey" userId="61aa7c48ee0e3db0" providerId="LiveId" clId="{346EBE84-DA4C-4323-968A-606594C481A5}" dt="2025-07-26T17:20:39.898" v="1853" actId="20577"/>
          <ac:spMkLst>
            <pc:docMk/>
            <pc:sldMk cId="2996441157" sldId="1429"/>
            <ac:spMk id="6" creationId="{B32B2490-C5FD-FD53-A65E-14887B4F82B9}"/>
          </ac:spMkLst>
        </pc:spChg>
      </pc:sldChg>
      <pc:sldChg chg="modSp mod">
        <pc:chgData name="Ed Godfrey" userId="61aa7c48ee0e3db0" providerId="LiveId" clId="{346EBE84-DA4C-4323-968A-606594C481A5}" dt="2025-07-26T17:21:32.813" v="1882" actId="255"/>
        <pc:sldMkLst>
          <pc:docMk/>
          <pc:sldMk cId="3573345640" sldId="1430"/>
        </pc:sldMkLst>
        <pc:spChg chg="mod">
          <ac:chgData name="Ed Godfrey" userId="61aa7c48ee0e3db0" providerId="LiveId" clId="{346EBE84-DA4C-4323-968A-606594C481A5}" dt="2025-07-26T17:21:32.813" v="1882" actId="255"/>
          <ac:spMkLst>
            <pc:docMk/>
            <pc:sldMk cId="3573345640" sldId="1430"/>
            <ac:spMk id="3" creationId="{C4C626C1-DADE-84E1-06F5-68327F03FD35}"/>
          </ac:spMkLst>
        </pc:spChg>
        <pc:spChg chg="mod">
          <ac:chgData name="Ed Godfrey" userId="61aa7c48ee0e3db0" providerId="LiveId" clId="{346EBE84-DA4C-4323-968A-606594C481A5}" dt="2025-07-26T17:21:24.463" v="1881" actId="20577"/>
          <ac:spMkLst>
            <pc:docMk/>
            <pc:sldMk cId="3573345640" sldId="1430"/>
            <ac:spMk id="6" creationId="{5CDBB0D2-5928-9DB8-3DFC-081FD782A5DB}"/>
          </ac:spMkLst>
        </pc:spChg>
      </pc:sldChg>
      <pc:sldChg chg="del">
        <pc:chgData name="Ed Godfrey" userId="61aa7c48ee0e3db0" providerId="LiveId" clId="{346EBE84-DA4C-4323-968A-606594C481A5}" dt="2025-07-26T17:22:05.776" v="1883" actId="47"/>
        <pc:sldMkLst>
          <pc:docMk/>
          <pc:sldMk cId="2760395940" sldId="1431"/>
        </pc:sldMkLst>
      </pc:sldChg>
      <pc:sldChg chg="del">
        <pc:chgData name="Ed Godfrey" userId="61aa7c48ee0e3db0" providerId="LiveId" clId="{346EBE84-DA4C-4323-968A-606594C481A5}" dt="2025-07-26T17:22:07.332" v="1885" actId="47"/>
        <pc:sldMkLst>
          <pc:docMk/>
          <pc:sldMk cId="3947045396" sldId="1432"/>
        </pc:sldMkLst>
      </pc:sldChg>
      <pc:sldChg chg="del">
        <pc:chgData name="Ed Godfrey" userId="61aa7c48ee0e3db0" providerId="LiveId" clId="{346EBE84-DA4C-4323-968A-606594C481A5}" dt="2025-07-26T17:22:07.654" v="1886" actId="47"/>
        <pc:sldMkLst>
          <pc:docMk/>
          <pc:sldMk cId="4155627142" sldId="1433"/>
        </pc:sldMkLst>
      </pc:sldChg>
      <pc:sldChg chg="del">
        <pc:chgData name="Ed Godfrey" userId="61aa7c48ee0e3db0" providerId="LiveId" clId="{346EBE84-DA4C-4323-968A-606594C481A5}" dt="2025-07-26T17:22:08.030" v="1887" actId="47"/>
        <pc:sldMkLst>
          <pc:docMk/>
          <pc:sldMk cId="4051223759" sldId="1434"/>
        </pc:sldMkLst>
      </pc:sldChg>
      <pc:sldChg chg="del">
        <pc:chgData name="Ed Godfrey" userId="61aa7c48ee0e3db0" providerId="LiveId" clId="{346EBE84-DA4C-4323-968A-606594C481A5}" dt="2025-07-26T17:22:08.399" v="1888" actId="47"/>
        <pc:sldMkLst>
          <pc:docMk/>
          <pc:sldMk cId="4053325475" sldId="1435"/>
        </pc:sldMkLst>
      </pc:sldChg>
      <pc:sldChg chg="del">
        <pc:chgData name="Ed Godfrey" userId="61aa7c48ee0e3db0" providerId="LiveId" clId="{346EBE84-DA4C-4323-968A-606594C481A5}" dt="2025-07-26T17:22:08.966" v="1890" actId="47"/>
        <pc:sldMkLst>
          <pc:docMk/>
          <pc:sldMk cId="1597729122" sldId="1436"/>
        </pc:sldMkLst>
      </pc:sldChg>
      <pc:sldChg chg="del">
        <pc:chgData name="Ed Godfrey" userId="61aa7c48ee0e3db0" providerId="LiveId" clId="{346EBE84-DA4C-4323-968A-606594C481A5}" dt="2025-07-26T17:22:09.275" v="1891" actId="47"/>
        <pc:sldMkLst>
          <pc:docMk/>
          <pc:sldMk cId="2187018521" sldId="1437"/>
        </pc:sldMkLst>
      </pc:sldChg>
      <pc:sldChg chg="del">
        <pc:chgData name="Ed Godfrey" userId="61aa7c48ee0e3db0" providerId="LiveId" clId="{346EBE84-DA4C-4323-968A-606594C481A5}" dt="2025-07-26T17:22:09.627" v="1892" actId="47"/>
        <pc:sldMkLst>
          <pc:docMk/>
          <pc:sldMk cId="3868598905" sldId="1438"/>
        </pc:sldMkLst>
      </pc:sldChg>
      <pc:sldChg chg="del">
        <pc:chgData name="Ed Godfrey" userId="61aa7c48ee0e3db0" providerId="LiveId" clId="{346EBE84-DA4C-4323-968A-606594C481A5}" dt="2025-07-26T17:22:09.927" v="1893" actId="47"/>
        <pc:sldMkLst>
          <pc:docMk/>
          <pc:sldMk cId="4041152304" sldId="1439"/>
        </pc:sldMkLst>
      </pc:sldChg>
      <pc:sldChg chg="del">
        <pc:chgData name="Ed Godfrey" userId="61aa7c48ee0e3db0" providerId="LiveId" clId="{346EBE84-DA4C-4323-968A-606594C481A5}" dt="2025-07-26T17:22:10.239" v="1894" actId="47"/>
        <pc:sldMkLst>
          <pc:docMk/>
          <pc:sldMk cId="1738481443" sldId="1440"/>
        </pc:sldMkLst>
      </pc:sldChg>
      <pc:sldChg chg="del">
        <pc:chgData name="Ed Godfrey" userId="61aa7c48ee0e3db0" providerId="LiveId" clId="{346EBE84-DA4C-4323-968A-606594C481A5}" dt="2025-07-26T17:22:10.497" v="1895" actId="47"/>
        <pc:sldMkLst>
          <pc:docMk/>
          <pc:sldMk cId="3503402707" sldId="1441"/>
        </pc:sldMkLst>
      </pc:sldChg>
      <pc:sldChg chg="del">
        <pc:chgData name="Ed Godfrey" userId="61aa7c48ee0e3db0" providerId="LiveId" clId="{346EBE84-DA4C-4323-968A-606594C481A5}" dt="2025-07-26T17:22:10.814" v="1896" actId="47"/>
        <pc:sldMkLst>
          <pc:docMk/>
          <pc:sldMk cId="758565410" sldId="1442"/>
        </pc:sldMkLst>
      </pc:sldChg>
      <pc:sldChg chg="modSp add mod">
        <pc:chgData name="Ed Godfrey" userId="61aa7c48ee0e3db0" providerId="LiveId" clId="{346EBE84-DA4C-4323-968A-606594C481A5}" dt="2025-07-26T16:34:02.665" v="244" actId="113"/>
        <pc:sldMkLst>
          <pc:docMk/>
          <pc:sldMk cId="3604198718" sldId="1443"/>
        </pc:sldMkLst>
        <pc:spChg chg="mod">
          <ac:chgData name="Ed Godfrey" userId="61aa7c48ee0e3db0" providerId="LiveId" clId="{346EBE84-DA4C-4323-968A-606594C481A5}" dt="2025-07-26T16:34:02.665" v="244" actId="113"/>
          <ac:spMkLst>
            <pc:docMk/>
            <pc:sldMk cId="3604198718" sldId="1443"/>
            <ac:spMk id="3" creationId="{12975C3E-BB73-F781-40AA-1BF0894CC082}"/>
          </ac:spMkLst>
        </pc:spChg>
        <pc:spChg chg="mod">
          <ac:chgData name="Ed Godfrey" userId="61aa7c48ee0e3db0" providerId="LiveId" clId="{346EBE84-DA4C-4323-968A-606594C481A5}" dt="2025-07-26T16:33:50.438" v="242" actId="20577"/>
          <ac:spMkLst>
            <pc:docMk/>
            <pc:sldMk cId="3604198718" sldId="1443"/>
            <ac:spMk id="6" creationId="{C3922F05-9D8D-33B3-1853-23067664C6A6}"/>
          </ac:spMkLst>
        </pc:spChg>
      </pc:sldChg>
      <pc:sldChg chg="modSp add modAnim">
        <pc:chgData name="Ed Godfrey" userId="61aa7c48ee0e3db0" providerId="LiveId" clId="{346EBE84-DA4C-4323-968A-606594C481A5}" dt="2025-07-26T16:36:36.810" v="273" actId="20577"/>
        <pc:sldMkLst>
          <pc:docMk/>
          <pc:sldMk cId="4056055627" sldId="1444"/>
        </pc:sldMkLst>
        <pc:spChg chg="mod">
          <ac:chgData name="Ed Godfrey" userId="61aa7c48ee0e3db0" providerId="LiveId" clId="{346EBE84-DA4C-4323-968A-606594C481A5}" dt="2025-07-26T16:36:36.810" v="273" actId="20577"/>
          <ac:spMkLst>
            <pc:docMk/>
            <pc:sldMk cId="4056055627" sldId="1444"/>
            <ac:spMk id="2" creationId="{B3765CE7-9F17-B751-FB63-C88E4E0A256D}"/>
          </ac:spMkLst>
        </pc:spChg>
      </pc:sldChg>
      <pc:sldChg chg="modSp add mod">
        <pc:chgData name="Ed Godfrey" userId="61aa7c48ee0e3db0" providerId="LiveId" clId="{346EBE84-DA4C-4323-968A-606594C481A5}" dt="2025-07-26T16:37:39.167" v="295" actId="20577"/>
        <pc:sldMkLst>
          <pc:docMk/>
          <pc:sldMk cId="904539679" sldId="1445"/>
        </pc:sldMkLst>
        <pc:spChg chg="mod">
          <ac:chgData name="Ed Godfrey" userId="61aa7c48ee0e3db0" providerId="LiveId" clId="{346EBE84-DA4C-4323-968A-606594C481A5}" dt="2025-07-26T16:37:30.213" v="286" actId="20577"/>
          <ac:spMkLst>
            <pc:docMk/>
            <pc:sldMk cId="904539679" sldId="1445"/>
            <ac:spMk id="3" creationId="{EAB79EE7-3465-86B1-B386-7FA143D1B2B7}"/>
          </ac:spMkLst>
        </pc:spChg>
        <pc:spChg chg="mod">
          <ac:chgData name="Ed Godfrey" userId="61aa7c48ee0e3db0" providerId="LiveId" clId="{346EBE84-DA4C-4323-968A-606594C481A5}" dt="2025-07-26T16:37:39.167" v="295" actId="20577"/>
          <ac:spMkLst>
            <pc:docMk/>
            <pc:sldMk cId="904539679" sldId="1445"/>
            <ac:spMk id="6" creationId="{9FE811C7-EE64-106C-59BD-EA38781274EB}"/>
          </ac:spMkLst>
        </pc:spChg>
      </pc:sldChg>
      <pc:sldChg chg="modSp add mod">
        <pc:chgData name="Ed Godfrey" userId="61aa7c48ee0e3db0" providerId="LiveId" clId="{346EBE84-DA4C-4323-968A-606594C481A5}" dt="2025-07-26T16:39:39.847" v="330" actId="20577"/>
        <pc:sldMkLst>
          <pc:docMk/>
          <pc:sldMk cId="2197219513" sldId="1446"/>
        </pc:sldMkLst>
        <pc:spChg chg="mod">
          <ac:chgData name="Ed Godfrey" userId="61aa7c48ee0e3db0" providerId="LiveId" clId="{346EBE84-DA4C-4323-968A-606594C481A5}" dt="2025-07-26T16:39:31.348" v="314" actId="255"/>
          <ac:spMkLst>
            <pc:docMk/>
            <pc:sldMk cId="2197219513" sldId="1446"/>
            <ac:spMk id="3" creationId="{03584033-0E43-F5F4-18C1-56C9C1AA7B9F}"/>
          </ac:spMkLst>
        </pc:spChg>
        <pc:spChg chg="mod">
          <ac:chgData name="Ed Godfrey" userId="61aa7c48ee0e3db0" providerId="LiveId" clId="{346EBE84-DA4C-4323-968A-606594C481A5}" dt="2025-07-26T16:39:39.847" v="330" actId="20577"/>
          <ac:spMkLst>
            <pc:docMk/>
            <pc:sldMk cId="2197219513" sldId="1446"/>
            <ac:spMk id="6" creationId="{35F30AFB-FE99-460B-5F44-0366E0DC1B23}"/>
          </ac:spMkLst>
        </pc:spChg>
      </pc:sldChg>
      <pc:sldChg chg="modSp add mod">
        <pc:chgData name="Ed Godfrey" userId="61aa7c48ee0e3db0" providerId="LiveId" clId="{346EBE84-DA4C-4323-968A-606594C481A5}" dt="2025-07-26T16:40:29.596" v="351" actId="6549"/>
        <pc:sldMkLst>
          <pc:docMk/>
          <pc:sldMk cId="3191561911" sldId="1447"/>
        </pc:sldMkLst>
        <pc:spChg chg="mod">
          <ac:chgData name="Ed Godfrey" userId="61aa7c48ee0e3db0" providerId="LiveId" clId="{346EBE84-DA4C-4323-968A-606594C481A5}" dt="2025-07-26T16:40:13.024" v="335" actId="255"/>
          <ac:spMkLst>
            <pc:docMk/>
            <pc:sldMk cId="3191561911" sldId="1447"/>
            <ac:spMk id="3" creationId="{041E85B0-52AC-2B28-A219-02365A2E3241}"/>
          </ac:spMkLst>
        </pc:spChg>
        <pc:spChg chg="mod">
          <ac:chgData name="Ed Godfrey" userId="61aa7c48ee0e3db0" providerId="LiveId" clId="{346EBE84-DA4C-4323-968A-606594C481A5}" dt="2025-07-26T16:40:29.596" v="351" actId="6549"/>
          <ac:spMkLst>
            <pc:docMk/>
            <pc:sldMk cId="3191561911" sldId="1447"/>
            <ac:spMk id="6" creationId="{009C8B6D-2187-75F8-A2F0-60698F5551C0}"/>
          </ac:spMkLst>
        </pc:spChg>
      </pc:sldChg>
      <pc:sldChg chg="modSp add modAnim">
        <pc:chgData name="Ed Godfrey" userId="61aa7c48ee0e3db0" providerId="LiveId" clId="{346EBE84-DA4C-4323-968A-606594C481A5}" dt="2025-07-26T16:38:37.840" v="308"/>
        <pc:sldMkLst>
          <pc:docMk/>
          <pc:sldMk cId="4283271116" sldId="1448"/>
        </pc:sldMkLst>
        <pc:spChg chg="mod">
          <ac:chgData name="Ed Godfrey" userId="61aa7c48ee0e3db0" providerId="LiveId" clId="{346EBE84-DA4C-4323-968A-606594C481A5}" dt="2025-07-26T16:38:20.636" v="304" actId="255"/>
          <ac:spMkLst>
            <pc:docMk/>
            <pc:sldMk cId="4283271116" sldId="1448"/>
            <ac:spMk id="2" creationId="{D37EB987-A498-2E76-3CB0-42D56D32362B}"/>
          </ac:spMkLst>
        </pc:spChg>
      </pc:sldChg>
      <pc:sldChg chg="modSp add mod">
        <pc:chgData name="Ed Godfrey" userId="61aa7c48ee0e3db0" providerId="LiveId" clId="{346EBE84-DA4C-4323-968A-606594C481A5}" dt="2025-07-26T17:05:33.647" v="1082" actId="20577"/>
        <pc:sldMkLst>
          <pc:docMk/>
          <pc:sldMk cId="3753080507" sldId="1449"/>
        </pc:sldMkLst>
        <pc:spChg chg="mod">
          <ac:chgData name="Ed Godfrey" userId="61aa7c48ee0e3db0" providerId="LiveId" clId="{346EBE84-DA4C-4323-968A-606594C481A5}" dt="2025-07-26T17:05:26.188" v="1069" actId="113"/>
          <ac:spMkLst>
            <pc:docMk/>
            <pc:sldMk cId="3753080507" sldId="1449"/>
            <ac:spMk id="3" creationId="{FE3F7859-D4C8-3F92-2D5B-FBD65DB4D4F1}"/>
          </ac:spMkLst>
        </pc:spChg>
        <pc:spChg chg="mod">
          <ac:chgData name="Ed Godfrey" userId="61aa7c48ee0e3db0" providerId="LiveId" clId="{346EBE84-DA4C-4323-968A-606594C481A5}" dt="2025-07-26T17:05:33.647" v="1082" actId="20577"/>
          <ac:spMkLst>
            <pc:docMk/>
            <pc:sldMk cId="3753080507" sldId="1449"/>
            <ac:spMk id="6" creationId="{423BEE66-E044-C788-E6E4-3F6F58AAB631}"/>
          </ac:spMkLst>
        </pc:spChg>
      </pc:sldChg>
      <pc:sldChg chg="modSp add mod">
        <pc:chgData name="Ed Godfrey" userId="61aa7c48ee0e3db0" providerId="LiveId" clId="{346EBE84-DA4C-4323-968A-606594C481A5}" dt="2025-07-26T17:11:04.839" v="1296" actId="20577"/>
        <pc:sldMkLst>
          <pc:docMk/>
          <pc:sldMk cId="4138153576" sldId="1450"/>
        </pc:sldMkLst>
        <pc:spChg chg="mod">
          <ac:chgData name="Ed Godfrey" userId="61aa7c48ee0e3db0" providerId="LiveId" clId="{346EBE84-DA4C-4323-968A-606594C481A5}" dt="2025-07-26T17:10:56.112" v="1284" actId="255"/>
          <ac:spMkLst>
            <pc:docMk/>
            <pc:sldMk cId="4138153576" sldId="1450"/>
            <ac:spMk id="3" creationId="{3D699F9D-23F3-3859-1DCF-9202D65330FA}"/>
          </ac:spMkLst>
        </pc:spChg>
        <pc:spChg chg="mod">
          <ac:chgData name="Ed Godfrey" userId="61aa7c48ee0e3db0" providerId="LiveId" clId="{346EBE84-DA4C-4323-968A-606594C481A5}" dt="2025-07-26T17:11:04.839" v="1296" actId="20577"/>
          <ac:spMkLst>
            <pc:docMk/>
            <pc:sldMk cId="4138153576" sldId="1450"/>
            <ac:spMk id="6" creationId="{50AE47B8-0906-2133-D47E-9700F6AB2438}"/>
          </ac:spMkLst>
        </pc:spChg>
      </pc:sldChg>
      <pc:sldChg chg="modSp add mod">
        <pc:chgData name="Ed Godfrey" userId="61aa7c48ee0e3db0" providerId="LiveId" clId="{346EBE84-DA4C-4323-968A-606594C481A5}" dt="2025-07-26T17:20:17.933" v="1838"/>
        <pc:sldMkLst>
          <pc:docMk/>
          <pc:sldMk cId="2187679564" sldId="1451"/>
        </pc:sldMkLst>
        <pc:spChg chg="mod">
          <ac:chgData name="Ed Godfrey" userId="61aa7c48ee0e3db0" providerId="LiveId" clId="{346EBE84-DA4C-4323-968A-606594C481A5}" dt="2025-07-26T17:20:17.933" v="1838"/>
          <ac:spMkLst>
            <pc:docMk/>
            <pc:sldMk cId="2187679564" sldId="1451"/>
            <ac:spMk id="3" creationId="{9F34E13B-31B4-33AA-732F-4F969C49B931}"/>
          </ac:spMkLst>
        </pc:spChg>
        <pc:spChg chg="mod">
          <ac:chgData name="Ed Godfrey" userId="61aa7c48ee0e3db0" providerId="LiveId" clId="{346EBE84-DA4C-4323-968A-606594C481A5}" dt="2025-07-26T17:20:14.167" v="1833" actId="20577"/>
          <ac:spMkLst>
            <pc:docMk/>
            <pc:sldMk cId="2187679564" sldId="1451"/>
            <ac:spMk id="6" creationId="{B2421CC3-803F-860C-8195-1DE9DA9891DE}"/>
          </ac:spMkLst>
        </pc:spChg>
      </pc:sldChg>
      <pc:sldChg chg="modSp add mod">
        <pc:chgData name="Ed Godfrey" userId="61aa7c48ee0e3db0" providerId="LiveId" clId="{346EBE84-DA4C-4323-968A-606594C481A5}" dt="2025-07-26T17:18:29.541" v="1813" actId="20577"/>
        <pc:sldMkLst>
          <pc:docMk/>
          <pc:sldMk cId="1170241141" sldId="1452"/>
        </pc:sldMkLst>
        <pc:spChg chg="mod">
          <ac:chgData name="Ed Godfrey" userId="61aa7c48ee0e3db0" providerId="LiveId" clId="{346EBE84-DA4C-4323-968A-606594C481A5}" dt="2025-07-26T17:18:19.738" v="1793" actId="255"/>
          <ac:spMkLst>
            <pc:docMk/>
            <pc:sldMk cId="1170241141" sldId="1452"/>
            <ac:spMk id="3" creationId="{9A7382AD-FE81-87F6-10CB-FC80EC93909C}"/>
          </ac:spMkLst>
        </pc:spChg>
        <pc:spChg chg="mod">
          <ac:chgData name="Ed Godfrey" userId="61aa7c48ee0e3db0" providerId="LiveId" clId="{346EBE84-DA4C-4323-968A-606594C481A5}" dt="2025-07-26T17:18:29.541" v="1813" actId="20577"/>
          <ac:spMkLst>
            <pc:docMk/>
            <pc:sldMk cId="1170241141" sldId="1452"/>
            <ac:spMk id="6" creationId="{2BBBAF65-3F85-97C6-601E-EC77B22992AB}"/>
          </ac:spMkLst>
        </pc:spChg>
      </pc:sldChg>
      <pc:sldChg chg="delSp modSp add mod modAnim">
        <pc:chgData name="Ed Godfrey" userId="61aa7c48ee0e3db0" providerId="LiveId" clId="{346EBE84-DA4C-4323-968A-606594C481A5}" dt="2025-07-26T16:54:34.987" v="701"/>
        <pc:sldMkLst>
          <pc:docMk/>
          <pc:sldMk cId="18020625" sldId="1453"/>
        </pc:sldMkLst>
        <pc:spChg chg="del mod">
          <ac:chgData name="Ed Godfrey" userId="61aa7c48ee0e3db0" providerId="LiveId" clId="{346EBE84-DA4C-4323-968A-606594C481A5}" dt="2025-07-26T16:42:59.722" v="445" actId="21"/>
          <ac:spMkLst>
            <pc:docMk/>
            <pc:sldMk cId="18020625" sldId="1453"/>
            <ac:spMk id="2" creationId="{23E8E446-3583-3DFB-48EA-C9617D546161}"/>
          </ac:spMkLst>
        </pc:spChg>
        <pc:spChg chg="mod">
          <ac:chgData name="Ed Godfrey" userId="61aa7c48ee0e3db0" providerId="LiveId" clId="{346EBE84-DA4C-4323-968A-606594C481A5}" dt="2025-07-26T16:53:05.209" v="678" actId="255"/>
          <ac:spMkLst>
            <pc:docMk/>
            <pc:sldMk cId="18020625" sldId="1453"/>
            <ac:spMk id="3" creationId="{447C8C2E-C63C-B9AF-ABF4-EA5BACC9F94A}"/>
          </ac:spMkLst>
        </pc:spChg>
      </pc:sldChg>
      <pc:sldChg chg="modSp add modAnim">
        <pc:chgData name="Ed Godfrey" userId="61aa7c48ee0e3db0" providerId="LiveId" clId="{346EBE84-DA4C-4323-968A-606594C481A5}" dt="2025-07-26T16:58:51.621" v="830"/>
        <pc:sldMkLst>
          <pc:docMk/>
          <pc:sldMk cId="1192259800" sldId="1454"/>
        </pc:sldMkLst>
        <pc:spChg chg="mod">
          <ac:chgData name="Ed Godfrey" userId="61aa7c48ee0e3db0" providerId="LiveId" clId="{346EBE84-DA4C-4323-968A-606594C481A5}" dt="2025-07-26T16:58:23.794" v="823" actId="255"/>
          <ac:spMkLst>
            <pc:docMk/>
            <pc:sldMk cId="1192259800" sldId="1454"/>
            <ac:spMk id="3" creationId="{9AF73844-B5DC-B05F-9AE7-23CE865380CA}"/>
          </ac:spMkLst>
        </pc:spChg>
      </pc:sldChg>
      <pc:sldChg chg="modSp add modAnim">
        <pc:chgData name="Ed Godfrey" userId="61aa7c48ee0e3db0" providerId="LiveId" clId="{346EBE84-DA4C-4323-968A-606594C481A5}" dt="2025-07-26T17:01:22.213" v="941"/>
        <pc:sldMkLst>
          <pc:docMk/>
          <pc:sldMk cId="33600971" sldId="1455"/>
        </pc:sldMkLst>
        <pc:spChg chg="mod">
          <ac:chgData name="Ed Godfrey" userId="61aa7c48ee0e3db0" providerId="LiveId" clId="{346EBE84-DA4C-4323-968A-606594C481A5}" dt="2025-07-26T17:01:06.501" v="934" actId="255"/>
          <ac:spMkLst>
            <pc:docMk/>
            <pc:sldMk cId="33600971" sldId="1455"/>
            <ac:spMk id="3" creationId="{ED02C9BD-48E2-B1E9-425B-A2095F1DB738}"/>
          </ac:spMkLst>
        </pc:spChg>
      </pc:sldChg>
      <pc:sldChg chg="modSp add modAnim">
        <pc:chgData name="Ed Godfrey" userId="61aa7c48ee0e3db0" providerId="LiveId" clId="{346EBE84-DA4C-4323-968A-606594C481A5}" dt="2025-07-26T17:04:20.555" v="1062" actId="313"/>
        <pc:sldMkLst>
          <pc:docMk/>
          <pc:sldMk cId="807092709" sldId="1456"/>
        </pc:sldMkLst>
        <pc:spChg chg="mod">
          <ac:chgData name="Ed Godfrey" userId="61aa7c48ee0e3db0" providerId="LiveId" clId="{346EBE84-DA4C-4323-968A-606594C481A5}" dt="2025-07-26T17:04:20.555" v="1062" actId="313"/>
          <ac:spMkLst>
            <pc:docMk/>
            <pc:sldMk cId="807092709" sldId="1456"/>
            <ac:spMk id="3" creationId="{AE18BBA4-2BB9-1F17-E82D-4A54377CD442}"/>
          </ac:spMkLst>
        </pc:spChg>
      </pc:sldChg>
      <pc:sldChg chg="modSp add modAnim">
        <pc:chgData name="Ed Godfrey" userId="61aa7c48ee0e3db0" providerId="LiveId" clId="{346EBE84-DA4C-4323-968A-606594C481A5}" dt="2025-07-26T17:10:16.146" v="1278"/>
        <pc:sldMkLst>
          <pc:docMk/>
          <pc:sldMk cId="1589120843" sldId="1457"/>
        </pc:sldMkLst>
        <pc:spChg chg="mod">
          <ac:chgData name="Ed Godfrey" userId="61aa7c48ee0e3db0" providerId="LiveId" clId="{346EBE84-DA4C-4323-968A-606594C481A5}" dt="2025-07-26T17:09:59.090" v="1262" actId="255"/>
          <ac:spMkLst>
            <pc:docMk/>
            <pc:sldMk cId="1589120843" sldId="1457"/>
            <ac:spMk id="3" creationId="{9599B06A-D94E-D04A-DAC2-45E454DFDF85}"/>
          </ac:spMkLst>
        </pc:spChg>
      </pc:sldChg>
      <pc:sldChg chg="modSp add modAnim">
        <pc:chgData name="Ed Godfrey" userId="61aa7c48ee0e3db0" providerId="LiveId" clId="{346EBE84-DA4C-4323-968A-606594C481A5}" dt="2025-07-26T17:13:30.028" v="1400"/>
        <pc:sldMkLst>
          <pc:docMk/>
          <pc:sldMk cId="1984703297" sldId="1458"/>
        </pc:sldMkLst>
        <pc:spChg chg="mod">
          <ac:chgData name="Ed Godfrey" userId="61aa7c48ee0e3db0" providerId="LiveId" clId="{346EBE84-DA4C-4323-968A-606594C481A5}" dt="2025-07-26T17:13:16.908" v="1396" actId="6549"/>
          <ac:spMkLst>
            <pc:docMk/>
            <pc:sldMk cId="1984703297" sldId="1458"/>
            <ac:spMk id="3" creationId="{463A3344-B71F-548D-28DA-AA7920803519}"/>
          </ac:spMkLst>
        </pc:spChg>
      </pc:sldChg>
      <pc:sldChg chg="modSp add modAnim">
        <pc:chgData name="Ed Godfrey" userId="61aa7c48ee0e3db0" providerId="LiveId" clId="{346EBE84-DA4C-4323-968A-606594C481A5}" dt="2025-07-26T17:14:53.938" v="1690" actId="1035"/>
        <pc:sldMkLst>
          <pc:docMk/>
          <pc:sldMk cId="767610372" sldId="1459"/>
        </pc:sldMkLst>
        <pc:spChg chg="mod">
          <ac:chgData name="Ed Godfrey" userId="61aa7c48ee0e3db0" providerId="LiveId" clId="{346EBE84-DA4C-4323-968A-606594C481A5}" dt="2025-07-26T17:14:53.938" v="1690" actId="1035"/>
          <ac:spMkLst>
            <pc:docMk/>
            <pc:sldMk cId="767610372" sldId="1459"/>
            <ac:spMk id="3" creationId="{430049AC-F816-A218-360B-20BEF7F94068}"/>
          </ac:spMkLst>
        </pc:spChg>
      </pc:sldChg>
      <pc:sldChg chg="add">
        <pc:chgData name="Ed Godfrey" userId="61aa7c48ee0e3db0" providerId="LiveId" clId="{346EBE84-DA4C-4323-968A-606594C481A5}" dt="2025-07-26T17:15:14.682" v="1691"/>
        <pc:sldMkLst>
          <pc:docMk/>
          <pc:sldMk cId="3114453488" sldId="1460"/>
        </pc:sldMkLst>
      </pc:sldChg>
      <pc:sldChg chg="modSp add modAnim">
        <pc:chgData name="Ed Godfrey" userId="61aa7c48ee0e3db0" providerId="LiveId" clId="{346EBE84-DA4C-4323-968A-606594C481A5}" dt="2025-07-26T17:17:33.359" v="1775" actId="20577"/>
        <pc:sldMkLst>
          <pc:docMk/>
          <pc:sldMk cId="897679663" sldId="1461"/>
        </pc:sldMkLst>
        <pc:spChg chg="mod">
          <ac:chgData name="Ed Godfrey" userId="61aa7c48ee0e3db0" providerId="LiveId" clId="{346EBE84-DA4C-4323-968A-606594C481A5}" dt="2025-07-26T17:17:33.359" v="1775" actId="20577"/>
          <ac:spMkLst>
            <pc:docMk/>
            <pc:sldMk cId="897679663" sldId="1461"/>
            <ac:spMk id="3" creationId="{805C0713-3527-B38D-D4A1-172F468E5BF6}"/>
          </ac:spMkLst>
        </pc:spChg>
      </pc:sldChg>
      <pc:sldChg chg="add">
        <pc:chgData name="Ed Godfrey" userId="61aa7c48ee0e3db0" providerId="LiveId" clId="{346EBE84-DA4C-4323-968A-606594C481A5}" dt="2025-07-26T17:22:22.575" v="1897"/>
        <pc:sldMkLst>
          <pc:docMk/>
          <pc:sldMk cId="1332127163" sldId="14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F8546-4494-4EF0-BC71-A5F49C8F2027}" type="datetimeFigureOut">
              <a:rPr lang="en-US" smtClean="0"/>
              <a:t>7/23/2025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62107-8677-4C69-8309-1D3CF4C57A75}" type="slidenum">
              <a:rPr lang="en-US" smtClean="0"/>
              <a:t>‹#›</a:t>
            </a:fld>
            <a:endParaRPr lang="en-US"/>
          </a:p>
        </p:txBody>
      </p:sp>
    </p:spTree>
    <p:extLst>
      <p:ext uri="{BB962C8B-B14F-4D97-AF65-F5344CB8AC3E}">
        <p14:creationId xmlns:p14="http://schemas.microsoft.com/office/powerpoint/2010/main" val="148055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62107-8677-4C69-8309-1D3CF4C57A75}" type="slidenum">
              <a:rPr lang="en-US" smtClean="0"/>
              <a:t>3</a:t>
            </a:fld>
            <a:endParaRPr lang="en-US"/>
          </a:p>
        </p:txBody>
      </p:sp>
    </p:spTree>
    <p:extLst>
      <p:ext uri="{BB962C8B-B14F-4D97-AF65-F5344CB8AC3E}">
        <p14:creationId xmlns:p14="http://schemas.microsoft.com/office/powerpoint/2010/main" val="3140470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547A6-18F1-FB8D-9EA9-49AEB964B6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E1E58E-AA89-221E-ADCA-05DF7EBF32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A70F19-CA68-710E-C899-B135DF9E39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609D26-D425-0675-C541-F63170400A16}"/>
              </a:ext>
            </a:extLst>
          </p:cNvPr>
          <p:cNvSpPr>
            <a:spLocks noGrp="1"/>
          </p:cNvSpPr>
          <p:nvPr>
            <p:ph type="sldNum" sz="quarter" idx="5"/>
          </p:nvPr>
        </p:nvSpPr>
        <p:spPr/>
        <p:txBody>
          <a:bodyPr/>
          <a:lstStyle/>
          <a:p>
            <a:fld id="{39362107-8677-4C69-8309-1D3CF4C57A75}" type="slidenum">
              <a:rPr lang="en-US" smtClean="0"/>
              <a:t>4</a:t>
            </a:fld>
            <a:endParaRPr lang="en-US"/>
          </a:p>
        </p:txBody>
      </p:sp>
    </p:spTree>
    <p:extLst>
      <p:ext uri="{BB962C8B-B14F-4D97-AF65-F5344CB8AC3E}">
        <p14:creationId xmlns:p14="http://schemas.microsoft.com/office/powerpoint/2010/main" val="1650655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47772-A1B1-C419-622C-A5A1060842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D3EA1-BE29-414C-FD72-F00BEBC4B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739EAF-5711-0262-C7E7-A893743014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A86768-902A-B96F-2D1C-52BB7CBD12C2}"/>
              </a:ext>
            </a:extLst>
          </p:cNvPr>
          <p:cNvSpPr>
            <a:spLocks noGrp="1"/>
          </p:cNvSpPr>
          <p:nvPr>
            <p:ph type="sldNum" sz="quarter" idx="5"/>
          </p:nvPr>
        </p:nvSpPr>
        <p:spPr/>
        <p:txBody>
          <a:bodyPr/>
          <a:lstStyle/>
          <a:p>
            <a:fld id="{39362107-8677-4C69-8309-1D3CF4C57A75}" type="slidenum">
              <a:rPr lang="en-US" smtClean="0"/>
              <a:t>5</a:t>
            </a:fld>
            <a:endParaRPr lang="en-US"/>
          </a:p>
        </p:txBody>
      </p:sp>
    </p:spTree>
    <p:extLst>
      <p:ext uri="{BB962C8B-B14F-4D97-AF65-F5344CB8AC3E}">
        <p14:creationId xmlns:p14="http://schemas.microsoft.com/office/powerpoint/2010/main" val="31028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F0781-7F36-67C9-196D-3F9961AED6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46A75-EA48-07A5-CCDC-8723D42724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E3B792-9E70-04F4-911C-E746C330E5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90548E-C3D7-A8E4-5591-83EB567995BB}"/>
              </a:ext>
            </a:extLst>
          </p:cNvPr>
          <p:cNvSpPr>
            <a:spLocks noGrp="1"/>
          </p:cNvSpPr>
          <p:nvPr>
            <p:ph type="sldNum" sz="quarter" idx="5"/>
          </p:nvPr>
        </p:nvSpPr>
        <p:spPr/>
        <p:txBody>
          <a:bodyPr/>
          <a:lstStyle/>
          <a:p>
            <a:fld id="{39362107-8677-4C69-8309-1D3CF4C57A75}" type="slidenum">
              <a:rPr lang="en-US" smtClean="0"/>
              <a:t>6</a:t>
            </a:fld>
            <a:endParaRPr lang="en-US"/>
          </a:p>
        </p:txBody>
      </p:sp>
    </p:spTree>
    <p:extLst>
      <p:ext uri="{BB962C8B-B14F-4D97-AF65-F5344CB8AC3E}">
        <p14:creationId xmlns:p14="http://schemas.microsoft.com/office/powerpoint/2010/main" val="3682760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A68BF-D9FA-4435-D537-6C7FDDA0A9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77EDD2-820B-84D7-288B-152F7165E3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37EA7-3F56-296E-71D4-BF57AB9F2A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8547EC-57BB-8A26-1341-CA84B3E29108}"/>
              </a:ext>
            </a:extLst>
          </p:cNvPr>
          <p:cNvSpPr>
            <a:spLocks noGrp="1"/>
          </p:cNvSpPr>
          <p:nvPr>
            <p:ph type="sldNum" sz="quarter" idx="5"/>
          </p:nvPr>
        </p:nvSpPr>
        <p:spPr/>
        <p:txBody>
          <a:bodyPr/>
          <a:lstStyle/>
          <a:p>
            <a:fld id="{39362107-8677-4C69-8309-1D3CF4C57A75}" type="slidenum">
              <a:rPr lang="en-US" smtClean="0"/>
              <a:t>7</a:t>
            </a:fld>
            <a:endParaRPr lang="en-US"/>
          </a:p>
        </p:txBody>
      </p:sp>
    </p:spTree>
    <p:extLst>
      <p:ext uri="{BB962C8B-B14F-4D97-AF65-F5344CB8AC3E}">
        <p14:creationId xmlns:p14="http://schemas.microsoft.com/office/powerpoint/2010/main" val="2476303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6E555-03C3-AD3D-922C-45ED3F0B7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32BDA-21C4-CD39-63EB-95421B987A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4B193F-4385-66CA-7C8D-E8BE2100CF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349A70-7415-1E9F-B981-EDA13470E606}"/>
              </a:ext>
            </a:extLst>
          </p:cNvPr>
          <p:cNvSpPr>
            <a:spLocks noGrp="1"/>
          </p:cNvSpPr>
          <p:nvPr>
            <p:ph type="sldNum" sz="quarter" idx="5"/>
          </p:nvPr>
        </p:nvSpPr>
        <p:spPr/>
        <p:txBody>
          <a:bodyPr/>
          <a:lstStyle/>
          <a:p>
            <a:fld id="{39362107-8677-4C69-8309-1D3CF4C57A75}" type="slidenum">
              <a:rPr lang="en-US" smtClean="0"/>
              <a:t>9</a:t>
            </a:fld>
            <a:endParaRPr lang="en-US"/>
          </a:p>
        </p:txBody>
      </p:sp>
    </p:spTree>
    <p:extLst>
      <p:ext uri="{BB962C8B-B14F-4D97-AF65-F5344CB8AC3E}">
        <p14:creationId xmlns:p14="http://schemas.microsoft.com/office/powerpoint/2010/main" val="2737368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9027F-0FB8-DE9D-610D-A002A2726A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E31BCB-2365-9BF4-737E-3D8A641E61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993C77-B7FF-E7C3-A529-062C424B80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70A57D-14BF-F3B7-132A-075AFFFFE08E}"/>
              </a:ext>
            </a:extLst>
          </p:cNvPr>
          <p:cNvSpPr>
            <a:spLocks noGrp="1"/>
          </p:cNvSpPr>
          <p:nvPr>
            <p:ph type="sldNum" sz="quarter" idx="5"/>
          </p:nvPr>
        </p:nvSpPr>
        <p:spPr/>
        <p:txBody>
          <a:bodyPr/>
          <a:lstStyle/>
          <a:p>
            <a:fld id="{39362107-8677-4C69-8309-1D3CF4C57A75}" type="slidenum">
              <a:rPr lang="en-US" smtClean="0"/>
              <a:t>10</a:t>
            </a:fld>
            <a:endParaRPr lang="en-US"/>
          </a:p>
        </p:txBody>
      </p:sp>
    </p:spTree>
    <p:extLst>
      <p:ext uri="{BB962C8B-B14F-4D97-AF65-F5344CB8AC3E}">
        <p14:creationId xmlns:p14="http://schemas.microsoft.com/office/powerpoint/2010/main" val="3384014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4339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01958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73552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231869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26704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7/23/2025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20666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7/23/2025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61095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46826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4011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8119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82115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7107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7/23/2025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6957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7/23/2025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6602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35212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504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1732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7/23/2025</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963038968"/>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37751-4DFB-5F9C-EB95-543FC88C3289}"/>
            </a:ext>
          </a:extLst>
        </p:cNvPr>
        <p:cNvGrpSpPr/>
        <p:nvPr/>
      </p:nvGrpSpPr>
      <p:grpSpPr>
        <a:xfrm>
          <a:off x="0" y="0"/>
          <a:ext cx="0" cy="0"/>
          <a:chOff x="0" y="0"/>
          <a:chExt cx="0" cy="0"/>
        </a:xfrm>
      </p:grpSpPr>
      <p:pic>
        <p:nvPicPr>
          <p:cNvPr id="6" name="Picture 5" descr="A close-up of a blue background&#10;&#10;AI-generated content may be incorrect.">
            <a:extLst>
              <a:ext uri="{FF2B5EF4-FFF2-40B4-BE49-F238E27FC236}">
                <a16:creationId xmlns:a16="http://schemas.microsoft.com/office/drawing/2014/main" id="{058184C5-56FA-D893-62DF-99B74184876A}"/>
              </a:ext>
            </a:extLst>
          </p:cNvPr>
          <p:cNvPicPr>
            <a:picLocks noChangeAspect="1"/>
          </p:cNvPicPr>
          <p:nvPr/>
        </p:nvPicPr>
        <p:blipFill>
          <a:blip r:embed="rId2"/>
          <a:stretch>
            <a:fillRect/>
          </a:stretch>
        </p:blipFill>
        <p:spPr>
          <a:xfrm>
            <a:off x="0" y="11156"/>
            <a:ext cx="12192000" cy="6858000"/>
          </a:xfrm>
          <a:prstGeom prst="rect">
            <a:avLst/>
          </a:prstGeom>
        </p:spPr>
      </p:pic>
      <p:sp>
        <p:nvSpPr>
          <p:cNvPr id="3" name="Subtitle 2">
            <a:extLst>
              <a:ext uri="{FF2B5EF4-FFF2-40B4-BE49-F238E27FC236}">
                <a16:creationId xmlns:a16="http://schemas.microsoft.com/office/drawing/2014/main" id="{D2CA43F4-F577-C1C0-BE68-11C8F3E4030A}"/>
              </a:ext>
            </a:extLst>
          </p:cNvPr>
          <p:cNvSpPr>
            <a:spLocks noGrp="1"/>
          </p:cNvSpPr>
          <p:nvPr>
            <p:ph type="subTitle" idx="1"/>
          </p:nvPr>
        </p:nvSpPr>
        <p:spPr>
          <a:xfrm>
            <a:off x="0" y="139533"/>
            <a:ext cx="12192000" cy="1947333"/>
          </a:xfrm>
        </p:spPr>
        <p:txBody>
          <a:bodyPr>
            <a:normAutofit/>
          </a:bodyPr>
          <a:lstStyle/>
          <a:p>
            <a:pPr algn="ctr"/>
            <a:r>
              <a:rPr lang="en-US" sz="8600" b="1" i="1" dirty="0">
                <a:solidFill>
                  <a:schemeClr val="tx1"/>
                </a:solidFill>
                <a:latin typeface="Calibri" panose="020F0502020204030204" pitchFamily="34" charset="0"/>
                <a:ea typeface="Calibri" panose="020F0502020204030204" pitchFamily="34" charset="0"/>
                <a:cs typeface="Calibri" panose="020F0502020204030204" pitchFamily="34" charset="0"/>
              </a:rPr>
              <a:t>Ordo </a:t>
            </a:r>
            <a:r>
              <a:rPr lang="en-US" sz="8600" b="1" i="1" dirty="0" err="1">
                <a:solidFill>
                  <a:schemeClr val="tx1"/>
                </a:solidFill>
                <a:latin typeface="Calibri" panose="020F0502020204030204" pitchFamily="34" charset="0"/>
                <a:ea typeface="Calibri" panose="020F0502020204030204" pitchFamily="34" charset="0"/>
                <a:cs typeface="Calibri" panose="020F0502020204030204" pitchFamily="34" charset="0"/>
              </a:rPr>
              <a:t>Salutis</a:t>
            </a:r>
            <a:endParaRPr lang="en-US" sz="8600"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9B1BCC9-3157-7840-684C-DE41851CACAA}"/>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July 27, 2025</a:t>
            </a:r>
          </a:p>
        </p:txBody>
      </p:sp>
      <p:sp>
        <p:nvSpPr>
          <p:cNvPr id="7" name="Subtitle 2">
            <a:extLst>
              <a:ext uri="{FF2B5EF4-FFF2-40B4-BE49-F238E27FC236}">
                <a16:creationId xmlns:a16="http://schemas.microsoft.com/office/drawing/2014/main" id="{722B019F-25DE-7D11-0F79-14FAF706E076}"/>
              </a:ext>
            </a:extLst>
          </p:cNvPr>
          <p:cNvSpPr txBox="1">
            <a:spLocks/>
          </p:cNvSpPr>
          <p:nvPr/>
        </p:nvSpPr>
        <p:spPr>
          <a:xfrm>
            <a:off x="0" y="4730107"/>
            <a:ext cx="12192000" cy="1947333"/>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sz="4000" b="1" dirty="0">
                <a:latin typeface="Calibri" panose="020F0502020204030204" pitchFamily="34" charset="0"/>
                <a:ea typeface="Calibri" panose="020F0502020204030204" pitchFamily="34" charset="0"/>
                <a:cs typeface="Calibri" panose="020F0502020204030204" pitchFamily="34" charset="0"/>
              </a:rPr>
              <a:t>The Order of Salvation – Repentance</a:t>
            </a:r>
          </a:p>
          <a:p>
            <a:r>
              <a:rPr lang="en-US" sz="2800" dirty="0">
                <a:latin typeface="Calibri" panose="020F0502020204030204" pitchFamily="34" charset="0"/>
                <a:ea typeface="Calibri" panose="020F0502020204030204" pitchFamily="34" charset="0"/>
                <a:cs typeface="Calibri" panose="020F0502020204030204" pitchFamily="34" charset="0"/>
              </a:rPr>
              <a:t>Hope Community Bible Church Summer Series</a:t>
            </a:r>
          </a:p>
        </p:txBody>
      </p:sp>
    </p:spTree>
    <p:extLst>
      <p:ext uri="{BB962C8B-B14F-4D97-AF65-F5344CB8AC3E}">
        <p14:creationId xmlns:p14="http://schemas.microsoft.com/office/powerpoint/2010/main" val="2617957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96007-0AD1-EDD1-EEB4-200DB8F3D1D3}"/>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7C6516DE-742B-F7F2-5F45-A808C3C3C51D}"/>
              </a:ext>
            </a:extLst>
          </p:cNvPr>
          <p:cNvSpPr txBox="1">
            <a:spLocks noChangeArrowheads="1"/>
          </p:cNvSpPr>
          <p:nvPr/>
        </p:nvSpPr>
        <p:spPr bwMode="auto">
          <a:xfrm>
            <a:off x="173038" y="1024281"/>
            <a:ext cx="1180560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dirty="0">
                <a:solidFill>
                  <a:srgbClr val="FFFF00"/>
                </a:solidFill>
                <a:latin typeface="Calibri" panose="020F0502020204030204" pitchFamily="34" charset="0"/>
                <a:ea typeface="Calibri" panose="020F0502020204030204" pitchFamily="34" charset="0"/>
                <a:cs typeface="Calibri" panose="020F0502020204030204" pitchFamily="34" charset="0"/>
              </a:rPr>
              <a:t>24 The Lord's bond-servant must not be quarrelsome, but be kind to all, able to teach, patient when wronged, 25 with gentleness correcting those who are in opposition,</a:t>
            </a:r>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b="0" dirty="0">
                <a:solidFill>
                  <a:srgbClr val="92D050"/>
                </a:solidFill>
                <a:latin typeface="Calibri" panose="020F0502020204030204" pitchFamily="34" charset="0"/>
                <a:ea typeface="Calibri" panose="020F0502020204030204" pitchFamily="34" charset="0"/>
                <a:cs typeface="Calibri" panose="020F0502020204030204" pitchFamily="34" charset="0"/>
              </a:rPr>
              <a:t>if perhaps </a:t>
            </a:r>
            <a:r>
              <a:rPr lang="en-US" sz="4400" dirty="0">
                <a:solidFill>
                  <a:srgbClr val="92D050"/>
                </a:solidFill>
                <a:latin typeface="Calibri" panose="020F0502020204030204" pitchFamily="34" charset="0"/>
                <a:ea typeface="Calibri" panose="020F0502020204030204" pitchFamily="34" charset="0"/>
                <a:cs typeface="Calibri" panose="020F0502020204030204" pitchFamily="34" charset="0"/>
              </a:rPr>
              <a:t>God may grant them repentance</a:t>
            </a:r>
            <a:r>
              <a:rPr lang="en-US" sz="4400" b="0" dirty="0">
                <a:solidFill>
                  <a:srgbClr val="92D050"/>
                </a:solidFill>
                <a:latin typeface="Calibri" panose="020F0502020204030204" pitchFamily="34" charset="0"/>
                <a:ea typeface="Calibri" panose="020F0502020204030204" pitchFamily="34" charset="0"/>
                <a:cs typeface="Calibri" panose="020F0502020204030204" pitchFamily="34" charset="0"/>
              </a:rPr>
              <a:t> leading to the knowledge of the truth, 26 and they may come to their senses and escape from the snare of the devil, having been held captive by him to do his will.</a:t>
            </a:r>
          </a:p>
        </p:txBody>
      </p:sp>
      <p:sp>
        <p:nvSpPr>
          <p:cNvPr id="6" name="TextBox 5">
            <a:extLst>
              <a:ext uri="{FF2B5EF4-FFF2-40B4-BE49-F238E27FC236}">
                <a16:creationId xmlns:a16="http://schemas.microsoft.com/office/drawing/2014/main" id="{BD43F154-C3BD-DE19-54BC-DD96B5FBF937}"/>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Timothy 2:24-26</a:t>
            </a:r>
          </a:p>
        </p:txBody>
      </p:sp>
    </p:spTree>
    <p:extLst>
      <p:ext uri="{BB962C8B-B14F-4D97-AF65-F5344CB8AC3E}">
        <p14:creationId xmlns:p14="http://schemas.microsoft.com/office/powerpoint/2010/main" val="12923627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AC352-8ADF-6275-F4D6-17C716164560}"/>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A76E57E5-02C6-A3E6-A25D-42BB7B1ECEC2}"/>
              </a:ext>
            </a:extLst>
          </p:cNvPr>
          <p:cNvSpPr txBox="1">
            <a:spLocks noChangeArrowheads="1"/>
          </p:cNvSpPr>
          <p:nvPr/>
        </p:nvSpPr>
        <p:spPr bwMode="auto">
          <a:xfrm>
            <a:off x="173038" y="801254"/>
            <a:ext cx="1180560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30 The God of our fathers raised up Jesus, whom you had put to death by hanging Him on a cross. 31 He is the one whom God exalted to His right hand as a Prince and a Savior, to </a:t>
            </a:r>
            <a:r>
              <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rPr>
              <a:t>grant repentance </a:t>
            </a:r>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to Israel, and forgiveness of sins. </a:t>
            </a:r>
          </a:p>
        </p:txBody>
      </p:sp>
      <p:sp>
        <p:nvSpPr>
          <p:cNvPr id="6" name="TextBox 5">
            <a:extLst>
              <a:ext uri="{FF2B5EF4-FFF2-40B4-BE49-F238E27FC236}">
                <a16:creationId xmlns:a16="http://schemas.microsoft.com/office/drawing/2014/main" id="{71410905-1FCD-A6F4-A5DE-A4A2884B8F78}"/>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Acts 5:30-31</a:t>
            </a:r>
          </a:p>
        </p:txBody>
      </p:sp>
    </p:spTree>
    <p:extLst>
      <p:ext uri="{BB962C8B-B14F-4D97-AF65-F5344CB8AC3E}">
        <p14:creationId xmlns:p14="http://schemas.microsoft.com/office/powerpoint/2010/main" val="141839796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E9B89-D6DE-B5AD-428C-C669342FEDA3}"/>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12975C3E-BB73-F781-40AA-1BF0894CC082}"/>
              </a:ext>
            </a:extLst>
          </p:cNvPr>
          <p:cNvSpPr txBox="1">
            <a:spLocks noChangeArrowheads="1"/>
          </p:cNvSpPr>
          <p:nvPr/>
        </p:nvSpPr>
        <p:spPr bwMode="auto">
          <a:xfrm>
            <a:off x="173038" y="801254"/>
            <a:ext cx="1180560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When they heard this, they quieted down and glorified God, saying, "Well then, </a:t>
            </a:r>
            <a:r>
              <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rPr>
              <a:t>God has granted</a:t>
            </a:r>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 to the Gentiles also </a:t>
            </a:r>
            <a:r>
              <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rPr>
              <a:t>the repentance </a:t>
            </a:r>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that leads to life." </a:t>
            </a:r>
          </a:p>
        </p:txBody>
      </p:sp>
      <p:sp>
        <p:nvSpPr>
          <p:cNvPr id="6" name="TextBox 5">
            <a:extLst>
              <a:ext uri="{FF2B5EF4-FFF2-40B4-BE49-F238E27FC236}">
                <a16:creationId xmlns:a16="http://schemas.microsoft.com/office/drawing/2014/main" id="{C3922F05-9D8D-33B3-1853-23067664C6A6}"/>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Acts 11:18</a:t>
            </a:r>
          </a:p>
        </p:txBody>
      </p:sp>
    </p:spTree>
    <p:extLst>
      <p:ext uri="{BB962C8B-B14F-4D97-AF65-F5344CB8AC3E}">
        <p14:creationId xmlns:p14="http://schemas.microsoft.com/office/powerpoint/2010/main" val="360419871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5F84D-3BC5-0F04-BB2A-ED3D8519A2BF}"/>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73FCD530-0C71-275F-3DD1-F26277162E66}"/>
              </a:ext>
            </a:extLst>
          </p:cNvPr>
          <p:cNvSpPr txBox="1">
            <a:spLocks noChangeArrowheads="1"/>
          </p:cNvSpPr>
          <p:nvPr/>
        </p:nvSpPr>
        <p:spPr bwMode="auto">
          <a:xfrm>
            <a:off x="173038" y="801254"/>
            <a:ext cx="1180560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Or do you think lightly of the riches of His kindness and tolerance and patience, not knowing that the kindness of God leads you to repentance? </a:t>
            </a:r>
          </a:p>
        </p:txBody>
      </p:sp>
      <p:sp>
        <p:nvSpPr>
          <p:cNvPr id="6" name="TextBox 5">
            <a:extLst>
              <a:ext uri="{FF2B5EF4-FFF2-40B4-BE49-F238E27FC236}">
                <a16:creationId xmlns:a16="http://schemas.microsoft.com/office/drawing/2014/main" id="{6D29AD9A-1FCC-2191-32D4-895A6E39FF5F}"/>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2:4</a:t>
            </a:r>
          </a:p>
        </p:txBody>
      </p:sp>
    </p:spTree>
    <p:extLst>
      <p:ext uri="{BB962C8B-B14F-4D97-AF65-F5344CB8AC3E}">
        <p14:creationId xmlns:p14="http://schemas.microsoft.com/office/powerpoint/2010/main" val="402585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0FF18-8F99-1367-558D-B84BB1939C34}"/>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2CECD8ED-6B9A-D9A7-E4C8-8337E030A891}"/>
              </a:ext>
            </a:extLst>
          </p:cNvPr>
          <p:cNvSpPr txBox="1">
            <a:spLocks noChangeArrowheads="1"/>
          </p:cNvSpPr>
          <p:nvPr/>
        </p:nvSpPr>
        <p:spPr bwMode="auto">
          <a:xfrm>
            <a:off x="173038" y="1024277"/>
            <a:ext cx="11805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indent="-857250">
              <a:buAutoNum type="romanUcPeriod"/>
            </a:pPr>
            <a:r>
              <a:rPr lang="en-US" sz="3600" b="0" i="0" dirty="0">
                <a:solidFill>
                  <a:schemeClr val="tx1"/>
                </a:solidFill>
                <a:latin typeface="Arial" panose="020B0604020202020204" pitchFamily="34" charset="0"/>
              </a:rPr>
              <a:t>What repentance is not</a:t>
            </a:r>
          </a:p>
        </p:txBody>
      </p:sp>
      <p:sp>
        <p:nvSpPr>
          <p:cNvPr id="6" name="TextBox 5">
            <a:extLst>
              <a:ext uri="{FF2B5EF4-FFF2-40B4-BE49-F238E27FC236}">
                <a16:creationId xmlns:a16="http://schemas.microsoft.com/office/drawing/2014/main" id="{9C482396-EA5C-B4E6-4311-1BB579575596}"/>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Repentance</a:t>
            </a:r>
          </a:p>
        </p:txBody>
      </p:sp>
      <p:sp>
        <p:nvSpPr>
          <p:cNvPr id="2" name="Text Box 3">
            <a:extLst>
              <a:ext uri="{FF2B5EF4-FFF2-40B4-BE49-F238E27FC236}">
                <a16:creationId xmlns:a16="http://schemas.microsoft.com/office/drawing/2014/main" id="{B3765CE7-9F17-B751-FB63-C88E4E0A256D}"/>
              </a:ext>
            </a:extLst>
          </p:cNvPr>
          <p:cNvSpPr txBox="1">
            <a:spLocks noChangeArrowheads="1"/>
          </p:cNvSpPr>
          <p:nvPr/>
        </p:nvSpPr>
        <p:spPr bwMode="auto">
          <a:xfrm>
            <a:off x="1137424" y="1648741"/>
            <a:ext cx="1084121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14350" lvl="0" indent="-514350">
              <a:buFont typeface="+mj-lt"/>
              <a:buAutoNum type="arabicPeriod"/>
            </a:pPr>
            <a:r>
              <a:rPr lang="en-US" b="0" dirty="0">
                <a:solidFill>
                  <a:schemeClr val="tx1"/>
                </a:solidFill>
                <a:latin typeface="Arial" panose="020B0604020202020204" pitchFamily="34" charset="0"/>
              </a:rPr>
              <a:t>Repentance is not a work that earns you a place or merit with God.</a:t>
            </a:r>
          </a:p>
          <a:p>
            <a:pPr marL="514350" indent="-514350">
              <a:buFont typeface="+mj-lt"/>
              <a:buAutoNum type="arabicPeriod"/>
            </a:pPr>
            <a:r>
              <a:rPr lang="en-US" b="0" dirty="0">
                <a:solidFill>
                  <a:schemeClr val="tx1"/>
                </a:solidFill>
                <a:latin typeface="Arial" panose="020B0604020202020204" pitchFamily="34" charset="0"/>
              </a:rPr>
              <a:t>Repentance is not merely an external ritual to be performed.</a:t>
            </a:r>
          </a:p>
          <a:p>
            <a:pPr marL="514350" lvl="0" indent="-514350">
              <a:buFont typeface="+mj-lt"/>
              <a:buAutoNum type="arabicPeriod"/>
            </a:pPr>
            <a:endParaRPr lang="en-US" b="0" dirty="0">
              <a:solidFill>
                <a:schemeClr val="tx1"/>
              </a:solidFill>
              <a:latin typeface="Arial" panose="020B0604020202020204" pitchFamily="34" charset="0"/>
            </a:endParaRPr>
          </a:p>
        </p:txBody>
      </p:sp>
    </p:spTree>
    <p:extLst>
      <p:ext uri="{BB962C8B-B14F-4D97-AF65-F5344CB8AC3E}">
        <p14:creationId xmlns:p14="http://schemas.microsoft.com/office/powerpoint/2010/main" val="40560556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2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FCDF9-83B7-DDE6-38D3-07413D8F3597}"/>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EAB79EE7-3465-86B1-B386-7FA143D1B2B7}"/>
              </a:ext>
            </a:extLst>
          </p:cNvPr>
          <p:cNvSpPr txBox="1">
            <a:spLocks noChangeArrowheads="1"/>
          </p:cNvSpPr>
          <p:nvPr/>
        </p:nvSpPr>
        <p:spPr bwMode="auto">
          <a:xfrm>
            <a:off x="173038" y="801254"/>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And rend your heart and not your garments." Now return to the Lord your God, For He is gracious and compassionate, Slow to anger, abounding in lovingkindness And relenting of evil. </a:t>
            </a:r>
          </a:p>
        </p:txBody>
      </p:sp>
      <p:sp>
        <p:nvSpPr>
          <p:cNvPr id="6" name="TextBox 5">
            <a:extLst>
              <a:ext uri="{FF2B5EF4-FFF2-40B4-BE49-F238E27FC236}">
                <a16:creationId xmlns:a16="http://schemas.microsoft.com/office/drawing/2014/main" id="{9FE811C7-EE64-106C-59BD-EA38781274EB}"/>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Joel 2:13</a:t>
            </a:r>
          </a:p>
        </p:txBody>
      </p:sp>
    </p:spTree>
    <p:extLst>
      <p:ext uri="{BB962C8B-B14F-4D97-AF65-F5344CB8AC3E}">
        <p14:creationId xmlns:p14="http://schemas.microsoft.com/office/powerpoint/2010/main" val="904539679"/>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3A1F7-731B-EFD1-F6A2-289E3278921D}"/>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582320FB-FFED-2407-3FE3-9EBEE58B3F3C}"/>
              </a:ext>
            </a:extLst>
          </p:cNvPr>
          <p:cNvSpPr txBox="1">
            <a:spLocks noChangeArrowheads="1"/>
          </p:cNvSpPr>
          <p:nvPr/>
        </p:nvSpPr>
        <p:spPr bwMode="auto">
          <a:xfrm>
            <a:off x="173038" y="1024277"/>
            <a:ext cx="11805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indent="-857250">
              <a:buAutoNum type="romanUcPeriod"/>
            </a:pPr>
            <a:r>
              <a:rPr lang="en-US" sz="3600" b="0" i="0" dirty="0">
                <a:solidFill>
                  <a:schemeClr val="tx1"/>
                </a:solidFill>
                <a:latin typeface="Arial" panose="020B0604020202020204" pitchFamily="34" charset="0"/>
              </a:rPr>
              <a:t>What repentance is not</a:t>
            </a:r>
          </a:p>
        </p:txBody>
      </p:sp>
      <p:sp>
        <p:nvSpPr>
          <p:cNvPr id="6" name="TextBox 5">
            <a:extLst>
              <a:ext uri="{FF2B5EF4-FFF2-40B4-BE49-F238E27FC236}">
                <a16:creationId xmlns:a16="http://schemas.microsoft.com/office/drawing/2014/main" id="{910652A7-92B8-0D82-1EE5-222CC19B5403}"/>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Repentance</a:t>
            </a:r>
          </a:p>
        </p:txBody>
      </p:sp>
      <p:sp>
        <p:nvSpPr>
          <p:cNvPr id="2" name="Text Box 3">
            <a:extLst>
              <a:ext uri="{FF2B5EF4-FFF2-40B4-BE49-F238E27FC236}">
                <a16:creationId xmlns:a16="http://schemas.microsoft.com/office/drawing/2014/main" id="{D37EB987-A498-2E76-3CB0-42D56D32362B}"/>
              </a:ext>
            </a:extLst>
          </p:cNvPr>
          <p:cNvSpPr txBox="1">
            <a:spLocks noChangeArrowheads="1"/>
          </p:cNvSpPr>
          <p:nvPr/>
        </p:nvSpPr>
        <p:spPr bwMode="auto">
          <a:xfrm>
            <a:off x="1137424" y="1648741"/>
            <a:ext cx="1084121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14350" lvl="0" indent="-514350">
              <a:buFont typeface="+mj-lt"/>
              <a:buAutoNum type="arabicPeriod"/>
            </a:pPr>
            <a:r>
              <a:rPr lang="en-US" b="0" dirty="0">
                <a:solidFill>
                  <a:schemeClr val="tx1"/>
                </a:solidFill>
                <a:latin typeface="Arial" panose="020B0604020202020204" pitchFamily="34" charset="0"/>
              </a:rPr>
              <a:t>Repentance is not a work that earns you a place or merit with God.</a:t>
            </a:r>
          </a:p>
          <a:p>
            <a:pPr marL="514350" indent="-514350">
              <a:buFont typeface="+mj-lt"/>
              <a:buAutoNum type="arabicPeriod"/>
            </a:pPr>
            <a:r>
              <a:rPr lang="en-US" b="0" dirty="0">
                <a:solidFill>
                  <a:schemeClr val="tx1"/>
                </a:solidFill>
                <a:latin typeface="Arial" panose="020B0604020202020204" pitchFamily="34" charset="0"/>
              </a:rPr>
              <a:t>Repentance is not merely an external ritual to be performed.</a:t>
            </a:r>
          </a:p>
          <a:p>
            <a:pPr marL="514350" indent="-514350">
              <a:buFont typeface="+mj-lt"/>
              <a:buAutoNum type="arabicPeriod"/>
            </a:pPr>
            <a:r>
              <a:rPr lang="en-US" b="0" dirty="0">
                <a:solidFill>
                  <a:schemeClr val="tx1"/>
                </a:solidFill>
                <a:latin typeface="Arial" panose="020B0604020202020204" pitchFamily="34" charset="0"/>
                <a:ea typeface="Calibri" panose="020F0502020204030204" pitchFamily="34" charset="0"/>
              </a:rPr>
              <a:t>Repentance is not mere regret, remorse or sorrow for sin.</a:t>
            </a:r>
          </a:p>
          <a:p>
            <a:pPr marL="514350" indent="-514350">
              <a:buFont typeface="+mj-lt"/>
              <a:buAutoNum type="arabicPeriod"/>
            </a:pPr>
            <a:endParaRPr lang="en-US" b="0" dirty="0">
              <a:solidFill>
                <a:schemeClr val="tx1"/>
              </a:solidFill>
              <a:latin typeface="Arial" panose="020B0604020202020204" pitchFamily="34" charset="0"/>
            </a:endParaRPr>
          </a:p>
          <a:p>
            <a:pPr marL="514350" lvl="0" indent="-514350">
              <a:buFont typeface="+mj-lt"/>
              <a:buAutoNum type="arabicPeriod"/>
            </a:pPr>
            <a:endParaRPr lang="en-US" b="0" dirty="0">
              <a:solidFill>
                <a:schemeClr val="tx1"/>
              </a:solidFill>
              <a:latin typeface="Arial" panose="020B0604020202020204" pitchFamily="34" charset="0"/>
            </a:endParaRPr>
          </a:p>
        </p:txBody>
      </p:sp>
    </p:spTree>
    <p:extLst>
      <p:ext uri="{BB962C8B-B14F-4D97-AF65-F5344CB8AC3E}">
        <p14:creationId xmlns:p14="http://schemas.microsoft.com/office/powerpoint/2010/main" val="42832711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2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1FFD6-AE8E-82F2-0777-2CAF6EADF21E}"/>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03584033-0E43-F5F4-18C1-56C9C1AA7B9F}"/>
              </a:ext>
            </a:extLst>
          </p:cNvPr>
          <p:cNvSpPr txBox="1">
            <a:spLocks noChangeArrowheads="1"/>
          </p:cNvSpPr>
          <p:nvPr/>
        </p:nvSpPr>
        <p:spPr bwMode="auto">
          <a:xfrm>
            <a:off x="173038" y="801254"/>
            <a:ext cx="11805602"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15 See to it that no one comes short of the grace of God; that no root of bitterness springing up causes trouble, and by it many be defiled; 16 that there be no immoral or godless person like Esau, who sold his own birthright for a single meal. 17 For you know that even afterwards, when he desired to inherit the blessing, he was rejected, for he found no place for repentance, though he sought for it with tears. </a:t>
            </a:r>
          </a:p>
        </p:txBody>
      </p:sp>
      <p:sp>
        <p:nvSpPr>
          <p:cNvPr id="6" name="TextBox 5">
            <a:extLst>
              <a:ext uri="{FF2B5EF4-FFF2-40B4-BE49-F238E27FC236}">
                <a16:creationId xmlns:a16="http://schemas.microsoft.com/office/drawing/2014/main" id="{35F30AFB-FE99-460B-5F44-0366E0DC1B23}"/>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Hebrews 12:15-17</a:t>
            </a:r>
          </a:p>
        </p:txBody>
      </p:sp>
    </p:spTree>
    <p:extLst>
      <p:ext uri="{BB962C8B-B14F-4D97-AF65-F5344CB8AC3E}">
        <p14:creationId xmlns:p14="http://schemas.microsoft.com/office/powerpoint/2010/main" val="2197219513"/>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A38F5-C88D-8F76-ED5D-9B3A6EA2DECB}"/>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041E85B0-52AC-2B28-A219-02365A2E3241}"/>
              </a:ext>
            </a:extLst>
          </p:cNvPr>
          <p:cNvSpPr txBox="1">
            <a:spLocks noChangeArrowheads="1"/>
          </p:cNvSpPr>
          <p:nvPr/>
        </p:nvSpPr>
        <p:spPr bwMode="auto">
          <a:xfrm>
            <a:off x="173038" y="801254"/>
            <a:ext cx="1180560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3 Then when Judas, who had betrayed Him, saw that He had been condemned, he felt remorse and returned the thirty pieces of silver to the chief priests and elders, 4 saying, "I have sinned by betraying innocent blood." But they said, "What is that to us? See to that yourself!" 5 And he threw the pieces of silver into the temple sanctuary and departed; and he went away and hanged himself. </a:t>
            </a:r>
          </a:p>
        </p:txBody>
      </p:sp>
      <p:sp>
        <p:nvSpPr>
          <p:cNvPr id="6" name="TextBox 5">
            <a:extLst>
              <a:ext uri="{FF2B5EF4-FFF2-40B4-BE49-F238E27FC236}">
                <a16:creationId xmlns:a16="http://schemas.microsoft.com/office/drawing/2014/main" id="{009C8B6D-2187-75F8-A2F0-60698F5551C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Matthew 27:3-5</a:t>
            </a:r>
          </a:p>
        </p:txBody>
      </p:sp>
    </p:spTree>
    <p:extLst>
      <p:ext uri="{BB962C8B-B14F-4D97-AF65-F5344CB8AC3E}">
        <p14:creationId xmlns:p14="http://schemas.microsoft.com/office/powerpoint/2010/main" val="319156191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E468B-0C33-DBEA-B1B8-261ABFE3AC3A}"/>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447C8C2E-C63C-B9AF-ABF4-EA5BACC9F94A}"/>
              </a:ext>
            </a:extLst>
          </p:cNvPr>
          <p:cNvSpPr txBox="1">
            <a:spLocks noChangeArrowheads="1"/>
          </p:cNvSpPr>
          <p:nvPr/>
        </p:nvSpPr>
        <p:spPr bwMode="auto">
          <a:xfrm>
            <a:off x="173038" y="1024277"/>
            <a:ext cx="1180560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indent="-857250">
              <a:buAutoNum type="romanUcPeriod"/>
            </a:pPr>
            <a:r>
              <a:rPr lang="en-US" sz="3600" b="0" i="0" dirty="0">
                <a:solidFill>
                  <a:schemeClr val="tx1"/>
                </a:solidFill>
                <a:latin typeface="Arial" panose="020B0604020202020204" pitchFamily="34" charset="0"/>
              </a:rPr>
              <a:t>What repentance is not</a:t>
            </a:r>
          </a:p>
          <a:p>
            <a:pPr marL="857250" indent="-857250">
              <a:buAutoNum type="romanUcPeriod"/>
            </a:pPr>
            <a:r>
              <a:rPr lang="en-US" sz="3600" b="0" i="0" dirty="0">
                <a:solidFill>
                  <a:schemeClr val="tx1"/>
                </a:solidFill>
                <a:latin typeface="Arial" panose="020B0604020202020204" pitchFamily="34" charset="0"/>
              </a:rPr>
              <a:t>What repentance is </a:t>
            </a:r>
          </a:p>
          <a:p>
            <a:pPr marL="1600200" lvl="1" indent="-857250">
              <a:buFont typeface="+mj-lt"/>
              <a:buAutoNum type="alphaUcPeriod"/>
            </a:pPr>
            <a:r>
              <a:rPr lang="en-US" b="0" i="0" dirty="0">
                <a:solidFill>
                  <a:schemeClr val="tx1"/>
                </a:solidFill>
                <a:latin typeface="Arial" panose="020B0604020202020204" pitchFamily="34" charset="0"/>
              </a:rPr>
              <a:t>Words for repentance</a:t>
            </a:r>
          </a:p>
          <a:p>
            <a:pPr marL="2000250" lvl="2" indent="-857250">
              <a:buFont typeface="+mj-lt"/>
              <a:buAutoNum type="arabicPeriod"/>
            </a:pPr>
            <a:r>
              <a:rPr lang="en-US" b="0" i="0" dirty="0">
                <a:solidFill>
                  <a:schemeClr val="tx1"/>
                </a:solidFill>
                <a:latin typeface="Arial" panose="020B0604020202020204" pitchFamily="34" charset="0"/>
              </a:rPr>
              <a:t>OT words</a:t>
            </a:r>
          </a:p>
          <a:p>
            <a:pPr marL="2457450" lvl="3" indent="-857250">
              <a:buFont typeface="+mj-lt"/>
              <a:buAutoNum type="alphaLcPeriod"/>
            </a:pPr>
            <a:r>
              <a:rPr lang="en-US" sz="2800" b="0" i="0" dirty="0">
                <a:solidFill>
                  <a:schemeClr val="tx1"/>
                </a:solidFill>
                <a:latin typeface="Arial" panose="020B0604020202020204" pitchFamily="34" charset="0"/>
              </a:rPr>
              <a:t>“</a:t>
            </a:r>
            <a:r>
              <a:rPr lang="en-US" sz="2800" b="0" i="0" dirty="0" err="1">
                <a:solidFill>
                  <a:schemeClr val="tx1"/>
                </a:solidFill>
                <a:latin typeface="Arial" panose="020B0604020202020204" pitchFamily="34" charset="0"/>
              </a:rPr>
              <a:t>shuwb</a:t>
            </a:r>
            <a:r>
              <a:rPr lang="en-US" sz="2800" b="0" i="0" dirty="0">
                <a:solidFill>
                  <a:schemeClr val="tx1"/>
                </a:solidFill>
                <a:latin typeface="Arial" panose="020B0604020202020204" pitchFamily="34" charset="0"/>
              </a:rPr>
              <a:t>” – to turn (Psalm 80:3)</a:t>
            </a:r>
          </a:p>
          <a:p>
            <a:pPr marL="2457450" lvl="3" indent="-857250">
              <a:buFont typeface="+mj-lt"/>
              <a:buAutoNum type="alphaLcPeriod"/>
            </a:pPr>
            <a:r>
              <a:rPr lang="en-US" sz="2800" b="0" i="0" dirty="0">
                <a:solidFill>
                  <a:schemeClr val="tx1"/>
                </a:solidFill>
                <a:latin typeface="Arial" panose="020B0604020202020204" pitchFamily="34" charset="0"/>
              </a:rPr>
              <a:t>“</a:t>
            </a:r>
            <a:r>
              <a:rPr lang="en-US" sz="2800" b="0" i="0" dirty="0" err="1">
                <a:solidFill>
                  <a:schemeClr val="tx1"/>
                </a:solidFill>
                <a:latin typeface="Arial" panose="020B0604020202020204" pitchFamily="34" charset="0"/>
              </a:rPr>
              <a:t>nacham</a:t>
            </a:r>
            <a:r>
              <a:rPr lang="en-US" sz="2800" b="0" i="0" dirty="0">
                <a:solidFill>
                  <a:schemeClr val="tx1"/>
                </a:solidFill>
                <a:latin typeface="Arial" panose="020B0604020202020204" pitchFamily="34" charset="0"/>
              </a:rPr>
              <a:t>” – to repent/change one’s mind (Jeremiah 8:6)</a:t>
            </a:r>
          </a:p>
          <a:p>
            <a:pPr marL="2000250" lvl="2" indent="-857250">
              <a:buFont typeface="+mj-lt"/>
              <a:buAutoNum type="arabicPeriod"/>
            </a:pPr>
            <a:r>
              <a:rPr lang="en-US" b="0" i="0" dirty="0">
                <a:solidFill>
                  <a:schemeClr val="tx1"/>
                </a:solidFill>
                <a:latin typeface="Arial" panose="020B0604020202020204" pitchFamily="34" charset="0"/>
              </a:rPr>
              <a:t>NT word</a:t>
            </a:r>
          </a:p>
          <a:p>
            <a:pPr marL="2457450" lvl="3" indent="-857250">
              <a:buFont typeface="+mj-lt"/>
              <a:buAutoNum type="alphaLcPeriod"/>
            </a:pPr>
            <a:r>
              <a:rPr lang="en-US" sz="2800" b="0" i="0" dirty="0">
                <a:solidFill>
                  <a:schemeClr val="tx1"/>
                </a:solidFill>
                <a:latin typeface="Arial" panose="020B0604020202020204" pitchFamily="34" charset="0"/>
              </a:rPr>
              <a:t>“metanoia” – “meta” – change and “</a:t>
            </a:r>
            <a:r>
              <a:rPr lang="en-US" sz="2800" b="0" i="0" dirty="0" err="1">
                <a:solidFill>
                  <a:schemeClr val="tx1"/>
                </a:solidFill>
                <a:latin typeface="Arial" panose="020B0604020202020204" pitchFamily="34" charset="0"/>
              </a:rPr>
              <a:t>noia</a:t>
            </a:r>
            <a:r>
              <a:rPr lang="en-US" sz="2800" b="0" i="0" dirty="0">
                <a:solidFill>
                  <a:schemeClr val="tx1"/>
                </a:solidFill>
                <a:latin typeface="Arial" panose="020B0604020202020204" pitchFamily="34" charset="0"/>
              </a:rPr>
              <a:t>” - mind</a:t>
            </a:r>
          </a:p>
          <a:p>
            <a:pPr marL="2000250" lvl="2" indent="-857250">
              <a:buAutoNum type="arabicPeriod"/>
            </a:pPr>
            <a:endParaRPr lang="en-US" sz="3600" b="0" i="0" dirty="0">
              <a:solidFill>
                <a:schemeClr val="tx1"/>
              </a:solidFill>
              <a:latin typeface="Arial" panose="020B0604020202020204" pitchFamily="34" charset="0"/>
            </a:endParaRPr>
          </a:p>
        </p:txBody>
      </p:sp>
      <p:sp>
        <p:nvSpPr>
          <p:cNvPr id="6" name="TextBox 5">
            <a:extLst>
              <a:ext uri="{FF2B5EF4-FFF2-40B4-BE49-F238E27FC236}">
                <a16:creationId xmlns:a16="http://schemas.microsoft.com/office/drawing/2014/main" id="{E3E8EEB1-8540-0994-6D19-60A0F567B654}"/>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Repentance</a:t>
            </a:r>
          </a:p>
        </p:txBody>
      </p:sp>
    </p:spTree>
    <p:extLst>
      <p:ext uri="{BB962C8B-B14F-4D97-AF65-F5344CB8AC3E}">
        <p14:creationId xmlns:p14="http://schemas.microsoft.com/office/powerpoint/2010/main" val="180206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250"/>
                                        <p:tgtEl>
                                          <p:spTgt spid="3">
                                            <p:txEl>
                                              <p:pRg st="1" end="1"/>
                                            </p:txEl>
                                          </p:spTgt>
                                        </p:tgtEl>
                                      </p:cBhvr>
                                    </p:animEffect>
                                  </p:childTnLst>
                                </p:cTn>
                              </p:par>
                            </p:childTnLst>
                          </p:cTn>
                        </p:par>
                        <p:par>
                          <p:cTn id="8" fill="hold">
                            <p:stCondLst>
                              <p:cond delay="2750"/>
                            </p:stCondLst>
                            <p:childTnLst>
                              <p:par>
                                <p:cTn id="9" presetID="10" presetClass="entr" presetSubtype="0" fill="hold" grpId="0"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250"/>
                                        <p:tgtEl>
                                          <p:spTgt spid="3">
                                            <p:txEl>
                                              <p:pRg st="2" end="2"/>
                                            </p:txEl>
                                          </p:spTgt>
                                        </p:tgtEl>
                                      </p:cBhvr>
                                    </p:animEffect>
                                  </p:childTnLst>
                                </p:cTn>
                              </p:par>
                            </p:childTnLst>
                          </p:cTn>
                        </p:par>
                        <p:par>
                          <p:cTn id="12" fill="hold">
                            <p:stCondLst>
                              <p:cond delay="5500"/>
                            </p:stCondLst>
                            <p:childTnLst>
                              <p:par>
                                <p:cTn id="13" presetID="10" presetClass="entr" presetSubtype="0" fill="hold" grpId="0" nodeType="afterEffect">
                                  <p:stCondLst>
                                    <p:cond delay="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25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25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25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2250"/>
                                        <p:tgtEl>
                                          <p:spTgt spid="3">
                                            <p:txEl>
                                              <p:pRg st="6" end="6"/>
                                            </p:txEl>
                                          </p:spTgt>
                                        </p:tgtEl>
                                      </p:cBhvr>
                                    </p:animEffect>
                                  </p:childTnLst>
                                </p:cTn>
                              </p:par>
                            </p:childTnLst>
                          </p:cTn>
                        </p:par>
                        <p:par>
                          <p:cTn id="31" fill="hold">
                            <p:stCondLst>
                              <p:cond delay="2250"/>
                            </p:stCondLst>
                            <p:childTnLst>
                              <p:par>
                                <p:cTn id="32" presetID="10" presetClass="entr" presetSubtype="0" fill="hold" grpId="0" nodeType="afterEffect">
                                  <p:stCondLst>
                                    <p:cond delay="50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9BA0C-C48C-BFD5-4F03-8627C9EF43A8}"/>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C54AEBB3-90F9-5FAA-7504-8EF00651D0D4}"/>
              </a:ext>
            </a:extLst>
          </p:cNvPr>
          <p:cNvSpPr txBox="1">
            <a:spLocks noChangeArrowheads="1"/>
          </p:cNvSpPr>
          <p:nvPr/>
        </p:nvSpPr>
        <p:spPr bwMode="auto">
          <a:xfrm>
            <a:off x="173038" y="1135786"/>
            <a:ext cx="1180560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b="0" dirty="0">
                <a:solidFill>
                  <a:schemeClr val="tx1"/>
                </a:solidFill>
                <a:latin typeface="Arial" panose="020B0604020202020204" pitchFamily="34" charset="0"/>
              </a:rPr>
              <a:t>The moment a person is regenerated, the inevitable and instantaneous response to the regenerating work of the Spirit is to </a:t>
            </a:r>
            <a:r>
              <a:rPr lang="en-US" sz="4000" dirty="0">
                <a:solidFill>
                  <a:schemeClr val="tx1"/>
                </a:solidFill>
                <a:latin typeface="Arial" panose="020B0604020202020204" pitchFamily="34" charset="0"/>
              </a:rPr>
              <a:t>believe</a:t>
            </a:r>
            <a:r>
              <a:rPr lang="en-US" sz="4000" b="0" dirty="0">
                <a:solidFill>
                  <a:schemeClr val="tx1"/>
                </a:solidFill>
                <a:latin typeface="Arial" panose="020B0604020202020204" pitchFamily="34" charset="0"/>
              </a:rPr>
              <a:t> (faith) - that is to turn to Christ alone, and to repent - that is to turn away from sin. </a:t>
            </a:r>
          </a:p>
        </p:txBody>
      </p:sp>
      <p:sp>
        <p:nvSpPr>
          <p:cNvPr id="6" name="TextBox 5">
            <a:extLst>
              <a:ext uri="{FF2B5EF4-FFF2-40B4-BE49-F238E27FC236}">
                <a16:creationId xmlns:a16="http://schemas.microsoft.com/office/drawing/2014/main" id="{3E3A90D0-E6BF-FBD7-3267-BAAD9A994401}"/>
              </a:ext>
            </a:extLst>
          </p:cNvPr>
          <p:cNvSpPr txBox="1"/>
          <p:nvPr/>
        </p:nvSpPr>
        <p:spPr>
          <a:xfrm>
            <a:off x="340615" y="190881"/>
            <a:ext cx="11692889"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Faith and Repentance (Conversion)</a:t>
            </a:r>
          </a:p>
        </p:txBody>
      </p:sp>
    </p:spTree>
    <p:extLst>
      <p:ext uri="{BB962C8B-B14F-4D97-AF65-F5344CB8AC3E}">
        <p14:creationId xmlns:p14="http://schemas.microsoft.com/office/powerpoint/2010/main" val="173192519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BBE81-C0A5-7868-4B99-B8CA10CC7B7B}"/>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9AF73844-B5DC-B05F-9AE7-23CE865380CA}"/>
              </a:ext>
            </a:extLst>
          </p:cNvPr>
          <p:cNvSpPr txBox="1">
            <a:spLocks noChangeArrowheads="1"/>
          </p:cNvSpPr>
          <p:nvPr/>
        </p:nvSpPr>
        <p:spPr bwMode="auto">
          <a:xfrm>
            <a:off x="173038" y="1024277"/>
            <a:ext cx="11805602"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indent="-857250">
              <a:buAutoNum type="romanUcPeriod"/>
            </a:pPr>
            <a:r>
              <a:rPr lang="en-US" sz="3600" b="0" i="0" dirty="0">
                <a:solidFill>
                  <a:schemeClr val="tx1"/>
                </a:solidFill>
                <a:latin typeface="Arial" panose="020B0604020202020204" pitchFamily="34" charset="0"/>
              </a:rPr>
              <a:t>What repentance is not</a:t>
            </a:r>
          </a:p>
          <a:p>
            <a:pPr marL="857250" indent="-857250">
              <a:buAutoNum type="romanUcPeriod"/>
            </a:pPr>
            <a:r>
              <a:rPr lang="en-US" sz="3600" b="0" i="0" dirty="0">
                <a:solidFill>
                  <a:schemeClr val="tx1"/>
                </a:solidFill>
                <a:latin typeface="Arial" panose="020B0604020202020204" pitchFamily="34" charset="0"/>
              </a:rPr>
              <a:t>What repentance is </a:t>
            </a:r>
          </a:p>
          <a:p>
            <a:pPr marL="1600200" lvl="1" indent="-857250">
              <a:buFont typeface="+mj-lt"/>
              <a:buAutoNum type="alphaUcPeriod"/>
            </a:pPr>
            <a:r>
              <a:rPr lang="en-US" b="0" i="0" dirty="0">
                <a:solidFill>
                  <a:schemeClr val="tx1"/>
                </a:solidFill>
                <a:latin typeface="Arial" panose="020B0604020202020204" pitchFamily="34" charset="0"/>
              </a:rPr>
              <a:t>Words for repentance</a:t>
            </a:r>
          </a:p>
          <a:p>
            <a:pPr marL="1600200" lvl="1" indent="-857250">
              <a:buFont typeface="+mj-lt"/>
              <a:buAutoNum type="alphaUcPeriod"/>
            </a:pPr>
            <a:r>
              <a:rPr lang="en-US" b="0" i="0" dirty="0">
                <a:solidFill>
                  <a:schemeClr val="tx1"/>
                </a:solidFill>
                <a:latin typeface="Arial" panose="020B0604020202020204" pitchFamily="34" charset="0"/>
              </a:rPr>
              <a:t>The elements of repentance</a:t>
            </a:r>
          </a:p>
          <a:p>
            <a:pPr marL="2000250" lvl="2" indent="-857250">
              <a:buFont typeface="+mj-lt"/>
              <a:buAutoNum type="arabicPeriod"/>
            </a:pPr>
            <a:r>
              <a:rPr lang="en-US" sz="2800" b="0" i="0" dirty="0">
                <a:solidFill>
                  <a:schemeClr val="tx1"/>
                </a:solidFill>
                <a:latin typeface="Arial" panose="020B0604020202020204" pitchFamily="34" charset="0"/>
              </a:rPr>
              <a:t>Repentance is an intellectual change of mind (2 Timothy 2:24-25)</a:t>
            </a:r>
            <a:endParaRPr lang="en-US" sz="1200" b="0" i="0" dirty="0">
              <a:solidFill>
                <a:schemeClr val="tx1"/>
              </a:solidFill>
              <a:latin typeface="Arial" panose="020B0604020202020204" pitchFamily="34" charset="0"/>
            </a:endParaRPr>
          </a:p>
          <a:p>
            <a:pPr lvl="2" indent="0"/>
            <a:endParaRPr lang="en-US" sz="1200" b="0" i="0" dirty="0">
              <a:solidFill>
                <a:schemeClr val="tx1"/>
              </a:solidFill>
              <a:latin typeface="Arial" panose="020B0604020202020204" pitchFamily="34" charset="0"/>
              <a:ea typeface="Calibri" panose="020F0502020204030204" pitchFamily="34" charset="0"/>
              <a:cs typeface="Calibri" panose="020F0502020204030204" pitchFamily="34" charset="0"/>
            </a:endParaRPr>
          </a:p>
          <a:p>
            <a:pPr lvl="2" indent="0"/>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25 with gentleness correcting those who are in opposition, if perhaps God may grant them repentance leading to the knowledge of the truth, 26 and they may come to their senses and escape from the snare of the devil, having been held captive by him to do his will.</a:t>
            </a:r>
          </a:p>
          <a:p>
            <a:pPr lvl="2" indent="0"/>
            <a:endParaRPr lang="en-US" sz="3600" b="0" i="0" dirty="0">
              <a:solidFill>
                <a:schemeClr val="tx1"/>
              </a:solidFill>
              <a:latin typeface="Arial" panose="020B0604020202020204" pitchFamily="34" charset="0"/>
            </a:endParaRPr>
          </a:p>
        </p:txBody>
      </p:sp>
      <p:sp>
        <p:nvSpPr>
          <p:cNvPr id="6" name="TextBox 5">
            <a:extLst>
              <a:ext uri="{FF2B5EF4-FFF2-40B4-BE49-F238E27FC236}">
                <a16:creationId xmlns:a16="http://schemas.microsoft.com/office/drawing/2014/main" id="{F949A7CE-9549-118C-5479-3139E01A491E}"/>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Repentance</a:t>
            </a:r>
          </a:p>
        </p:txBody>
      </p:sp>
    </p:spTree>
    <p:extLst>
      <p:ext uri="{BB962C8B-B14F-4D97-AF65-F5344CB8AC3E}">
        <p14:creationId xmlns:p14="http://schemas.microsoft.com/office/powerpoint/2010/main" val="11922598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2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250"/>
                                        <p:tgtEl>
                                          <p:spTgt spid="3">
                                            <p:txEl>
                                              <p:pRg st="4" end="4"/>
                                            </p:txEl>
                                          </p:spTgt>
                                        </p:tgtEl>
                                      </p:cBhvr>
                                    </p:animEffect>
                                  </p:childTnLst>
                                </p:cTn>
                              </p:par>
                            </p:childTnLst>
                          </p:cTn>
                        </p:par>
                        <p:par>
                          <p:cTn id="13" fill="hold">
                            <p:stCondLst>
                              <p:cond delay="2250"/>
                            </p:stCondLst>
                            <p:childTnLst>
                              <p:par>
                                <p:cTn id="14" presetID="10" presetClass="entr" presetSubtype="0" fill="hold" grpId="0" nodeType="afterEffect">
                                  <p:stCondLst>
                                    <p:cond delay="50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2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3D516-0F41-6858-4887-E8DF19B011E6}"/>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ED02C9BD-48E2-B1E9-425B-A2095F1DB738}"/>
              </a:ext>
            </a:extLst>
          </p:cNvPr>
          <p:cNvSpPr txBox="1">
            <a:spLocks noChangeArrowheads="1"/>
          </p:cNvSpPr>
          <p:nvPr/>
        </p:nvSpPr>
        <p:spPr bwMode="auto">
          <a:xfrm>
            <a:off x="173038" y="1024277"/>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indent="-857250">
              <a:buAutoNum type="romanUcPeriod"/>
            </a:pPr>
            <a:r>
              <a:rPr lang="en-US" sz="3600" b="0" i="0" dirty="0">
                <a:solidFill>
                  <a:schemeClr val="tx1"/>
                </a:solidFill>
                <a:latin typeface="Arial" panose="020B0604020202020204" pitchFamily="34" charset="0"/>
              </a:rPr>
              <a:t>What repentance is not</a:t>
            </a:r>
          </a:p>
          <a:p>
            <a:pPr marL="857250" indent="-857250">
              <a:buAutoNum type="romanUcPeriod"/>
            </a:pPr>
            <a:r>
              <a:rPr lang="en-US" sz="3600" b="0" i="0" dirty="0">
                <a:solidFill>
                  <a:schemeClr val="tx1"/>
                </a:solidFill>
                <a:latin typeface="Arial" panose="020B0604020202020204" pitchFamily="34" charset="0"/>
              </a:rPr>
              <a:t>What repentance is </a:t>
            </a:r>
          </a:p>
          <a:p>
            <a:pPr marL="1600200" lvl="1" indent="-857250">
              <a:buFont typeface="+mj-lt"/>
              <a:buAutoNum type="alphaUcPeriod"/>
            </a:pPr>
            <a:r>
              <a:rPr lang="en-US" b="0" i="0" dirty="0">
                <a:solidFill>
                  <a:schemeClr val="tx1"/>
                </a:solidFill>
                <a:latin typeface="Arial" panose="020B0604020202020204" pitchFamily="34" charset="0"/>
              </a:rPr>
              <a:t>Words for repentance</a:t>
            </a:r>
          </a:p>
          <a:p>
            <a:pPr marL="1600200" lvl="1" indent="-857250">
              <a:buFont typeface="+mj-lt"/>
              <a:buAutoNum type="alphaUcPeriod"/>
            </a:pPr>
            <a:r>
              <a:rPr lang="en-US" b="0" i="0" dirty="0">
                <a:solidFill>
                  <a:schemeClr val="tx1"/>
                </a:solidFill>
                <a:latin typeface="Arial" panose="020B0604020202020204" pitchFamily="34" charset="0"/>
              </a:rPr>
              <a:t>The elements of repentance</a:t>
            </a:r>
          </a:p>
          <a:p>
            <a:pPr marL="2000250" lvl="2" indent="-857250">
              <a:buFont typeface="+mj-lt"/>
              <a:buAutoNum type="arabicPeriod"/>
            </a:pPr>
            <a:r>
              <a:rPr lang="en-US" sz="2800" b="0" i="0" dirty="0">
                <a:solidFill>
                  <a:schemeClr val="tx1"/>
                </a:solidFill>
                <a:latin typeface="Arial" panose="020B0604020202020204" pitchFamily="34" charset="0"/>
              </a:rPr>
              <a:t>Repentance is an intellectual change of mind (2 Timothy 2:24-25)</a:t>
            </a:r>
          </a:p>
          <a:p>
            <a:pPr marL="2000250" lvl="2" indent="-857250">
              <a:buFont typeface="+mj-lt"/>
              <a:buAutoNum type="arabicPeriod"/>
            </a:pPr>
            <a:r>
              <a:rPr lang="en-US" sz="2800" b="0" i="0" dirty="0">
                <a:solidFill>
                  <a:schemeClr val="tx1"/>
                </a:solidFill>
                <a:latin typeface="Arial" panose="020B0604020202020204" pitchFamily="34" charset="0"/>
              </a:rPr>
              <a:t>Repentance includes an emotional change (2 Corinthians 7:10)</a:t>
            </a:r>
            <a:endParaRPr lang="en-US" sz="1200" b="0" i="0" dirty="0">
              <a:solidFill>
                <a:schemeClr val="tx1"/>
              </a:solidFill>
              <a:latin typeface="Arial" panose="020B0604020202020204" pitchFamily="34" charset="0"/>
            </a:endParaRPr>
          </a:p>
          <a:p>
            <a:pPr lvl="2" indent="0"/>
            <a:endParaRPr lang="en-US" sz="1200" b="0" i="0" dirty="0">
              <a:solidFill>
                <a:schemeClr val="tx1"/>
              </a:solidFill>
              <a:latin typeface="Arial" panose="020B0604020202020204" pitchFamily="34" charset="0"/>
              <a:ea typeface="Calibri" panose="020F0502020204030204" pitchFamily="34" charset="0"/>
              <a:cs typeface="Calibri" panose="020F0502020204030204" pitchFamily="34" charset="0"/>
            </a:endParaRPr>
          </a:p>
          <a:p>
            <a:pPr lvl="2" indent="0"/>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For the sorrow that is according to the will of God produces a repentance without regret, leading to salvation….</a:t>
            </a:r>
          </a:p>
          <a:p>
            <a:pPr lvl="2" indent="0"/>
            <a:endParaRPr lang="en-US" sz="3600" b="0" i="0" dirty="0">
              <a:solidFill>
                <a:schemeClr val="tx1"/>
              </a:solidFill>
              <a:latin typeface="Arial" panose="020B0604020202020204" pitchFamily="34" charset="0"/>
            </a:endParaRPr>
          </a:p>
        </p:txBody>
      </p:sp>
      <p:sp>
        <p:nvSpPr>
          <p:cNvPr id="6" name="TextBox 5">
            <a:extLst>
              <a:ext uri="{FF2B5EF4-FFF2-40B4-BE49-F238E27FC236}">
                <a16:creationId xmlns:a16="http://schemas.microsoft.com/office/drawing/2014/main" id="{8CB9971B-7E68-2F18-0500-F325B6CDD71B}"/>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Repentance</a:t>
            </a:r>
          </a:p>
        </p:txBody>
      </p:sp>
    </p:spTree>
    <p:extLst>
      <p:ext uri="{BB962C8B-B14F-4D97-AF65-F5344CB8AC3E}">
        <p14:creationId xmlns:p14="http://schemas.microsoft.com/office/powerpoint/2010/main" val="336009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2250"/>
                                        <p:tgtEl>
                                          <p:spTgt spid="3">
                                            <p:txEl>
                                              <p:pRg st="5" end="5"/>
                                            </p:txEl>
                                          </p:spTgt>
                                        </p:tgtEl>
                                      </p:cBhvr>
                                    </p:animEffect>
                                  </p:childTnLst>
                                </p:cTn>
                              </p:par>
                            </p:childTnLst>
                          </p:cTn>
                        </p:par>
                        <p:par>
                          <p:cTn id="8" fill="hold">
                            <p:stCondLst>
                              <p:cond delay="2750"/>
                            </p:stCondLst>
                            <p:childTnLst>
                              <p:par>
                                <p:cTn id="9" presetID="10" presetClass="entr" presetSubtype="0" fill="hold" grpId="0" nodeType="afterEffect">
                                  <p:stCondLst>
                                    <p:cond delay="50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fade">
                                      <p:cBhvr>
                                        <p:cTn id="11" dur="2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58556-BBF7-2F2F-93E1-12EF496E5FAF}"/>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AE18BBA4-2BB9-1F17-E82D-4A54377CD442}"/>
              </a:ext>
            </a:extLst>
          </p:cNvPr>
          <p:cNvSpPr txBox="1">
            <a:spLocks noChangeArrowheads="1"/>
          </p:cNvSpPr>
          <p:nvPr/>
        </p:nvSpPr>
        <p:spPr bwMode="auto">
          <a:xfrm>
            <a:off x="173038" y="1024277"/>
            <a:ext cx="11805602"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indent="-857250">
              <a:buAutoNum type="romanUcPeriod"/>
            </a:pPr>
            <a:r>
              <a:rPr lang="en-US" b="0" i="0" dirty="0">
                <a:solidFill>
                  <a:schemeClr val="tx1"/>
                </a:solidFill>
                <a:latin typeface="Arial" panose="020B0604020202020204" pitchFamily="34" charset="0"/>
              </a:rPr>
              <a:t>What repentance is not</a:t>
            </a:r>
          </a:p>
          <a:p>
            <a:pPr marL="857250" indent="-857250">
              <a:buAutoNum type="romanUcPeriod"/>
            </a:pPr>
            <a:r>
              <a:rPr lang="en-US" b="0" i="0" dirty="0">
                <a:solidFill>
                  <a:schemeClr val="tx1"/>
                </a:solidFill>
                <a:latin typeface="Arial" panose="020B0604020202020204" pitchFamily="34" charset="0"/>
              </a:rPr>
              <a:t>What repentance is </a:t>
            </a:r>
          </a:p>
          <a:p>
            <a:pPr marL="1600200" lvl="1" indent="-857250">
              <a:buFont typeface="+mj-lt"/>
              <a:buAutoNum type="alphaUcPeriod"/>
            </a:pPr>
            <a:r>
              <a:rPr lang="en-US" b="0" i="0" dirty="0">
                <a:solidFill>
                  <a:schemeClr val="tx1"/>
                </a:solidFill>
                <a:latin typeface="Arial" panose="020B0604020202020204" pitchFamily="34" charset="0"/>
              </a:rPr>
              <a:t>Words for repentance</a:t>
            </a:r>
          </a:p>
          <a:p>
            <a:pPr marL="1600200" lvl="1" indent="-857250">
              <a:buFont typeface="+mj-lt"/>
              <a:buAutoNum type="alphaUcPeriod"/>
            </a:pPr>
            <a:r>
              <a:rPr lang="en-US" b="0" i="0" dirty="0">
                <a:solidFill>
                  <a:schemeClr val="tx1"/>
                </a:solidFill>
                <a:latin typeface="Arial" panose="020B0604020202020204" pitchFamily="34" charset="0"/>
              </a:rPr>
              <a:t>The elements of repentance</a:t>
            </a:r>
          </a:p>
          <a:p>
            <a:pPr marL="2000250" lvl="2" indent="-857250">
              <a:buFont typeface="+mj-lt"/>
              <a:buAutoNum type="arabicPeriod"/>
            </a:pPr>
            <a:r>
              <a:rPr lang="en-US" sz="2800" b="0" i="0" dirty="0">
                <a:solidFill>
                  <a:schemeClr val="tx1"/>
                </a:solidFill>
                <a:latin typeface="Arial" panose="020B0604020202020204" pitchFamily="34" charset="0"/>
              </a:rPr>
              <a:t>Repentance is an intellectual change of mind (2 Timothy 2:24-25)</a:t>
            </a:r>
          </a:p>
          <a:p>
            <a:pPr marL="2000250" lvl="2" indent="-857250">
              <a:buFont typeface="+mj-lt"/>
              <a:buAutoNum type="arabicPeriod"/>
            </a:pPr>
            <a:r>
              <a:rPr lang="en-US" sz="2800" b="0" i="0" dirty="0">
                <a:solidFill>
                  <a:schemeClr val="tx1"/>
                </a:solidFill>
                <a:latin typeface="Arial" panose="020B0604020202020204" pitchFamily="34" charset="0"/>
              </a:rPr>
              <a:t>Repentance includes an emotional change (2 Corinthians 7:10)</a:t>
            </a:r>
          </a:p>
          <a:p>
            <a:pPr marL="2000250" lvl="2" indent="-857250">
              <a:buFont typeface="+mj-lt"/>
              <a:buAutoNum type="arabicPeriod"/>
            </a:pPr>
            <a:r>
              <a:rPr lang="en-US" sz="2800" b="0" i="0" dirty="0">
                <a:solidFill>
                  <a:schemeClr val="tx1"/>
                </a:solidFill>
                <a:latin typeface="Arial" panose="020B0604020202020204" pitchFamily="34" charset="0"/>
              </a:rPr>
              <a:t>Repentance includes a volitional change/a change of the will (Acts 8:22) – “</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Therefore repent of this wickedness of yours, and pray the Lord that, if possible, the intention of your heart may be forgiven you.” </a:t>
            </a:r>
          </a:p>
          <a:p>
            <a:pPr lvl="2" indent="0"/>
            <a:endParaRPr lang="en-US" sz="3600" b="0" i="0" dirty="0">
              <a:solidFill>
                <a:schemeClr val="tx1"/>
              </a:solidFill>
              <a:latin typeface="Arial" panose="020B0604020202020204" pitchFamily="34" charset="0"/>
            </a:endParaRPr>
          </a:p>
        </p:txBody>
      </p:sp>
      <p:sp>
        <p:nvSpPr>
          <p:cNvPr id="6" name="TextBox 5">
            <a:extLst>
              <a:ext uri="{FF2B5EF4-FFF2-40B4-BE49-F238E27FC236}">
                <a16:creationId xmlns:a16="http://schemas.microsoft.com/office/drawing/2014/main" id="{8B08199C-7213-C475-FE96-5BB47C1A6A2A}"/>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Repentance</a:t>
            </a:r>
          </a:p>
        </p:txBody>
      </p:sp>
    </p:spTree>
    <p:extLst>
      <p:ext uri="{BB962C8B-B14F-4D97-AF65-F5344CB8AC3E}">
        <p14:creationId xmlns:p14="http://schemas.microsoft.com/office/powerpoint/2010/main" val="8070927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2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AD73A-0B93-49C3-C0F3-72585132E227}"/>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FE3F7859-D4C8-3F92-2D5B-FBD65DB4D4F1}"/>
              </a:ext>
            </a:extLst>
          </p:cNvPr>
          <p:cNvSpPr txBox="1">
            <a:spLocks noChangeArrowheads="1"/>
          </p:cNvSpPr>
          <p:nvPr/>
        </p:nvSpPr>
        <p:spPr bwMode="auto">
          <a:xfrm>
            <a:off x="173038" y="801254"/>
            <a:ext cx="11805602"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30 "Therefore having overlooked the times of ignorance, God is now declaring to men that </a:t>
            </a:r>
            <a:r>
              <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rPr>
              <a:t>all people everywhere should repent</a:t>
            </a:r>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 31 because He has fixed a day in which He will judge the world in righteousness through a Man whom He has appointed, having furnished proof to all men by raising Him from the dead." </a:t>
            </a:r>
          </a:p>
        </p:txBody>
      </p:sp>
      <p:sp>
        <p:nvSpPr>
          <p:cNvPr id="6" name="TextBox 5">
            <a:extLst>
              <a:ext uri="{FF2B5EF4-FFF2-40B4-BE49-F238E27FC236}">
                <a16:creationId xmlns:a16="http://schemas.microsoft.com/office/drawing/2014/main" id="{423BEE66-E044-C788-E6E4-3F6F58AAB631}"/>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Acts 17:30-31</a:t>
            </a:r>
          </a:p>
        </p:txBody>
      </p:sp>
    </p:spTree>
    <p:extLst>
      <p:ext uri="{BB962C8B-B14F-4D97-AF65-F5344CB8AC3E}">
        <p14:creationId xmlns:p14="http://schemas.microsoft.com/office/powerpoint/2010/main" val="3753080507"/>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7CF9E-C6BE-46FB-6831-718E5AB66EDD}"/>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9599B06A-D94E-D04A-DAC2-45E454DFDF85}"/>
              </a:ext>
            </a:extLst>
          </p:cNvPr>
          <p:cNvSpPr txBox="1">
            <a:spLocks noChangeArrowheads="1"/>
          </p:cNvSpPr>
          <p:nvPr/>
        </p:nvSpPr>
        <p:spPr bwMode="auto">
          <a:xfrm>
            <a:off x="173038" y="1024277"/>
            <a:ext cx="11805602"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indent="-857250">
              <a:buAutoNum type="romanUcPeriod"/>
            </a:pPr>
            <a:r>
              <a:rPr lang="en-US" sz="3600" b="0" i="0" dirty="0">
                <a:solidFill>
                  <a:schemeClr val="tx1"/>
                </a:solidFill>
                <a:latin typeface="Arial" panose="020B0604020202020204" pitchFamily="34" charset="0"/>
              </a:rPr>
              <a:t>What repentance is not</a:t>
            </a:r>
          </a:p>
          <a:p>
            <a:pPr marL="857250" indent="-857250">
              <a:buAutoNum type="romanUcPeriod"/>
            </a:pPr>
            <a:r>
              <a:rPr lang="en-US" sz="3600" b="0" i="0" dirty="0">
                <a:solidFill>
                  <a:schemeClr val="tx1"/>
                </a:solidFill>
                <a:latin typeface="Arial" panose="020B0604020202020204" pitchFamily="34" charset="0"/>
              </a:rPr>
              <a:t>What repentance is </a:t>
            </a:r>
          </a:p>
          <a:p>
            <a:pPr marL="1600200" lvl="1" indent="-857250">
              <a:buFont typeface="+mj-lt"/>
              <a:buAutoNum type="alphaUcPeriod"/>
            </a:pPr>
            <a:r>
              <a:rPr lang="en-US" b="0" i="0" dirty="0">
                <a:solidFill>
                  <a:schemeClr val="tx1"/>
                </a:solidFill>
                <a:latin typeface="Arial" panose="020B0604020202020204" pitchFamily="34" charset="0"/>
              </a:rPr>
              <a:t>Words for repentance</a:t>
            </a:r>
          </a:p>
          <a:p>
            <a:pPr marL="1600200" lvl="1" indent="-857250">
              <a:buFont typeface="+mj-lt"/>
              <a:buAutoNum type="alphaUcPeriod"/>
            </a:pPr>
            <a:r>
              <a:rPr lang="en-US" b="0" i="0" dirty="0">
                <a:solidFill>
                  <a:schemeClr val="tx1"/>
                </a:solidFill>
                <a:latin typeface="Arial" panose="020B0604020202020204" pitchFamily="34" charset="0"/>
              </a:rPr>
              <a:t>The elements of repentance</a:t>
            </a:r>
          </a:p>
          <a:p>
            <a:pPr marL="1600200" lvl="1" indent="-857250">
              <a:buFont typeface="+mj-lt"/>
              <a:buAutoNum type="alphaUcPeriod"/>
            </a:pPr>
            <a:r>
              <a:rPr lang="en-US" b="0" i="0" dirty="0">
                <a:solidFill>
                  <a:schemeClr val="tx1"/>
                </a:solidFill>
                <a:latin typeface="Arial" panose="020B0604020202020204" pitchFamily="34" charset="0"/>
              </a:rPr>
              <a:t>The process of repentance</a:t>
            </a:r>
          </a:p>
          <a:p>
            <a:pPr marL="2000250" lvl="2" indent="-857250">
              <a:buFont typeface="+mj-lt"/>
              <a:buAutoNum type="arabicPeriod"/>
            </a:pPr>
            <a:r>
              <a:rPr lang="en-US" b="0" i="0" dirty="0">
                <a:solidFill>
                  <a:schemeClr val="tx1"/>
                </a:solidFill>
                <a:latin typeface="Arial" panose="020B0604020202020204" pitchFamily="34" charset="0"/>
              </a:rPr>
              <a:t>Repentance begins with conviction of sin by the Word of God. Job 42:5-6 – </a:t>
            </a:r>
            <a:endParaRPr lang="en-US" sz="1200" b="0" i="0" dirty="0">
              <a:solidFill>
                <a:schemeClr val="tx1"/>
              </a:solidFill>
              <a:latin typeface="Arial" panose="020B0604020202020204" pitchFamily="34" charset="0"/>
            </a:endParaRPr>
          </a:p>
          <a:p>
            <a:pPr lvl="2" indent="0"/>
            <a:endParaRPr lang="en-US" sz="1200" b="0" i="0" dirty="0">
              <a:solidFill>
                <a:schemeClr val="tx1"/>
              </a:solidFill>
              <a:latin typeface="Arial" panose="020B0604020202020204" pitchFamily="34" charset="0"/>
              <a:ea typeface="Calibri" panose="020F0502020204030204" pitchFamily="34" charset="0"/>
              <a:cs typeface="Calibri" panose="020F0502020204030204" pitchFamily="34" charset="0"/>
            </a:endParaRPr>
          </a:p>
          <a:p>
            <a:pPr lvl="2" indent="0"/>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5 "I have heard of You by the hearing of the ear; But now my eye sees You; 6 Therefore I retract, And I repent in dust and ashes." </a:t>
            </a:r>
          </a:p>
          <a:p>
            <a:pPr marL="2000250" lvl="2" indent="-857250">
              <a:buFont typeface="+mj-lt"/>
              <a:buAutoNum type="arabicPeriod"/>
            </a:pPr>
            <a:endParaRPr lang="en-US" b="0" i="0" dirty="0">
              <a:solidFill>
                <a:schemeClr val="tx1"/>
              </a:solidFill>
              <a:latin typeface="Arial" panose="020B0604020202020204" pitchFamily="34" charset="0"/>
            </a:endParaRPr>
          </a:p>
        </p:txBody>
      </p:sp>
      <p:sp>
        <p:nvSpPr>
          <p:cNvPr id="6" name="TextBox 5">
            <a:extLst>
              <a:ext uri="{FF2B5EF4-FFF2-40B4-BE49-F238E27FC236}">
                <a16:creationId xmlns:a16="http://schemas.microsoft.com/office/drawing/2014/main" id="{CF8D5BAE-BF0F-D1F4-0CC2-477434407A9C}"/>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Repentance</a:t>
            </a:r>
          </a:p>
        </p:txBody>
      </p:sp>
    </p:spTree>
    <p:extLst>
      <p:ext uri="{BB962C8B-B14F-4D97-AF65-F5344CB8AC3E}">
        <p14:creationId xmlns:p14="http://schemas.microsoft.com/office/powerpoint/2010/main" val="15891208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250"/>
                                        <p:tgtEl>
                                          <p:spTgt spid="3">
                                            <p:txEl>
                                              <p:pRg st="4" end="4"/>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2250"/>
                                        <p:tgtEl>
                                          <p:spTgt spid="3">
                                            <p:txEl>
                                              <p:pRg st="5" end="5"/>
                                            </p:txEl>
                                          </p:spTgt>
                                        </p:tgtEl>
                                      </p:cBhvr>
                                    </p:animEffect>
                                  </p:childTnLst>
                                </p:cTn>
                              </p:par>
                            </p:childTnLst>
                          </p:cTn>
                        </p:par>
                        <p:par>
                          <p:cTn id="11" fill="hold">
                            <p:stCondLst>
                              <p:cond delay="2750"/>
                            </p:stCondLst>
                            <p:childTnLst>
                              <p:par>
                                <p:cTn id="12" presetID="10" presetClass="entr" presetSubtype="0" fill="hold" grpId="0" nodeType="afterEffect">
                                  <p:stCondLst>
                                    <p:cond delay="375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2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9C1B5-AB68-8C9E-DC00-DD809586D277}"/>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3D699F9D-23F3-3859-1DCF-9202D65330FA}"/>
              </a:ext>
            </a:extLst>
          </p:cNvPr>
          <p:cNvSpPr txBox="1">
            <a:spLocks noChangeArrowheads="1"/>
          </p:cNvSpPr>
          <p:nvPr/>
        </p:nvSpPr>
        <p:spPr bwMode="auto">
          <a:xfrm>
            <a:off x="173038" y="801254"/>
            <a:ext cx="1180560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37 Now when they heard this, they were pierced to the heart [convicted of their sin], and said to Peter and the rest of the apostles, "Brethren, what shall we do?" 38 Peter said to them, "Repent, and each of you be baptized in the name of Jesus Christ for the forgiveness of your sins; and you will receive the gift of the Holy Spirit.”</a:t>
            </a:r>
          </a:p>
        </p:txBody>
      </p:sp>
      <p:sp>
        <p:nvSpPr>
          <p:cNvPr id="6" name="TextBox 5">
            <a:extLst>
              <a:ext uri="{FF2B5EF4-FFF2-40B4-BE49-F238E27FC236}">
                <a16:creationId xmlns:a16="http://schemas.microsoft.com/office/drawing/2014/main" id="{50AE47B8-0906-2133-D47E-9700F6AB2438}"/>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Acts 2:37-38</a:t>
            </a:r>
          </a:p>
        </p:txBody>
      </p:sp>
    </p:spTree>
    <p:extLst>
      <p:ext uri="{BB962C8B-B14F-4D97-AF65-F5344CB8AC3E}">
        <p14:creationId xmlns:p14="http://schemas.microsoft.com/office/powerpoint/2010/main" val="4138153576"/>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5B409-91E7-DC22-1657-6239106E4E26}"/>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463A3344-B71F-548D-28DA-AA7920803519}"/>
              </a:ext>
            </a:extLst>
          </p:cNvPr>
          <p:cNvSpPr txBox="1">
            <a:spLocks noChangeArrowheads="1"/>
          </p:cNvSpPr>
          <p:nvPr/>
        </p:nvSpPr>
        <p:spPr bwMode="auto">
          <a:xfrm>
            <a:off x="173038" y="1024277"/>
            <a:ext cx="11805602"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indent="-857250">
              <a:buAutoNum type="romanUcPeriod"/>
            </a:pPr>
            <a:r>
              <a:rPr lang="en-US" sz="3600" b="0" i="0" dirty="0">
                <a:solidFill>
                  <a:schemeClr val="tx1"/>
                </a:solidFill>
                <a:latin typeface="Arial" panose="020B0604020202020204" pitchFamily="34" charset="0"/>
              </a:rPr>
              <a:t>What repentance is not</a:t>
            </a:r>
          </a:p>
          <a:p>
            <a:pPr marL="857250" indent="-857250">
              <a:buAutoNum type="romanUcPeriod"/>
            </a:pPr>
            <a:r>
              <a:rPr lang="en-US" sz="3600" b="0" i="0" dirty="0">
                <a:solidFill>
                  <a:schemeClr val="tx1"/>
                </a:solidFill>
                <a:latin typeface="Arial" panose="020B0604020202020204" pitchFamily="34" charset="0"/>
              </a:rPr>
              <a:t>What repentance is </a:t>
            </a:r>
          </a:p>
          <a:p>
            <a:pPr marL="1600200" lvl="1" indent="-857250">
              <a:buFont typeface="+mj-lt"/>
              <a:buAutoNum type="alphaUcPeriod"/>
            </a:pPr>
            <a:r>
              <a:rPr lang="en-US" b="0" i="0" dirty="0">
                <a:solidFill>
                  <a:schemeClr val="tx1"/>
                </a:solidFill>
                <a:latin typeface="Arial" panose="020B0604020202020204" pitchFamily="34" charset="0"/>
              </a:rPr>
              <a:t>Words for repentance</a:t>
            </a:r>
          </a:p>
          <a:p>
            <a:pPr marL="1600200" lvl="1" indent="-857250">
              <a:buFont typeface="+mj-lt"/>
              <a:buAutoNum type="alphaUcPeriod"/>
            </a:pPr>
            <a:r>
              <a:rPr lang="en-US" b="0" i="0" dirty="0">
                <a:solidFill>
                  <a:schemeClr val="tx1"/>
                </a:solidFill>
                <a:latin typeface="Arial" panose="020B0604020202020204" pitchFamily="34" charset="0"/>
              </a:rPr>
              <a:t>The elements of repentance</a:t>
            </a:r>
          </a:p>
          <a:p>
            <a:pPr marL="1600200" lvl="1" indent="-857250">
              <a:buFont typeface="+mj-lt"/>
              <a:buAutoNum type="alphaUcPeriod"/>
            </a:pPr>
            <a:r>
              <a:rPr lang="en-US" b="0" i="0" dirty="0">
                <a:solidFill>
                  <a:schemeClr val="tx1"/>
                </a:solidFill>
                <a:latin typeface="Arial" panose="020B0604020202020204" pitchFamily="34" charset="0"/>
              </a:rPr>
              <a:t>The process of repentance</a:t>
            </a:r>
          </a:p>
          <a:p>
            <a:pPr marL="2000250" lvl="2" indent="-857250">
              <a:buFont typeface="+mj-lt"/>
              <a:buAutoNum type="arabicPeriod"/>
            </a:pPr>
            <a:r>
              <a:rPr lang="en-US" b="0" i="0" dirty="0">
                <a:solidFill>
                  <a:schemeClr val="tx1"/>
                </a:solidFill>
                <a:latin typeface="Arial" panose="020B0604020202020204" pitchFamily="34" charset="0"/>
              </a:rPr>
              <a:t>Repentance begins with conviction of sin by the Word of God. (Job 42:5-6)</a:t>
            </a:r>
          </a:p>
          <a:p>
            <a:pPr marL="2000250" lvl="2" indent="-857250">
              <a:buFont typeface="+mj-lt"/>
              <a:buAutoNum type="arabicPeriod"/>
            </a:pPr>
            <a:r>
              <a:rPr lang="en-US" b="0" i="0" dirty="0">
                <a:solidFill>
                  <a:schemeClr val="tx1"/>
                </a:solidFill>
                <a:latin typeface="Arial" panose="020B0604020202020204" pitchFamily="34" charset="0"/>
              </a:rPr>
              <a:t>Repentance includes a godly sorrow for sin (2 Corinthians 7-8) - </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For though I caused you sorrow by my letter, I do not regret it; though I did regret it — for I see that that letter caused you sorrow, though only for a while </a:t>
            </a:r>
          </a:p>
          <a:p>
            <a:pPr marL="2000250" lvl="2" indent="-857250">
              <a:buFont typeface="+mj-lt"/>
              <a:buAutoNum type="arabicPeriod"/>
            </a:pPr>
            <a:endParaRPr lang="en-US" b="0" i="0" dirty="0">
              <a:solidFill>
                <a:schemeClr val="tx1"/>
              </a:solidFill>
              <a:latin typeface="Arial" panose="020B0604020202020204" pitchFamily="34" charset="0"/>
            </a:endParaRPr>
          </a:p>
        </p:txBody>
      </p:sp>
      <p:sp>
        <p:nvSpPr>
          <p:cNvPr id="6" name="TextBox 5">
            <a:extLst>
              <a:ext uri="{FF2B5EF4-FFF2-40B4-BE49-F238E27FC236}">
                <a16:creationId xmlns:a16="http://schemas.microsoft.com/office/drawing/2014/main" id="{63B222E7-F8FA-9B69-0758-844BCBBA364E}"/>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Repentance</a:t>
            </a:r>
          </a:p>
        </p:txBody>
      </p:sp>
    </p:spTree>
    <p:extLst>
      <p:ext uri="{BB962C8B-B14F-4D97-AF65-F5344CB8AC3E}">
        <p14:creationId xmlns:p14="http://schemas.microsoft.com/office/powerpoint/2010/main" val="19847032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2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CE9E4-E408-C433-8449-422439ADCEDE}"/>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430049AC-F816-A218-360B-20BEF7F94068}"/>
              </a:ext>
            </a:extLst>
          </p:cNvPr>
          <p:cNvSpPr txBox="1">
            <a:spLocks noChangeArrowheads="1"/>
          </p:cNvSpPr>
          <p:nvPr/>
        </p:nvSpPr>
        <p:spPr bwMode="auto">
          <a:xfrm>
            <a:off x="173038" y="857011"/>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indent="-857250">
              <a:buAutoNum type="romanUcPeriod"/>
            </a:pPr>
            <a:r>
              <a:rPr lang="en-US" sz="3600" b="0" i="0" dirty="0">
                <a:solidFill>
                  <a:schemeClr val="tx1"/>
                </a:solidFill>
                <a:latin typeface="Arial" panose="020B0604020202020204" pitchFamily="34" charset="0"/>
              </a:rPr>
              <a:t>What repentance is not</a:t>
            </a:r>
          </a:p>
          <a:p>
            <a:pPr marL="857250" indent="-857250">
              <a:buAutoNum type="romanUcPeriod"/>
            </a:pPr>
            <a:r>
              <a:rPr lang="en-US" sz="3600" b="0" i="0" dirty="0">
                <a:solidFill>
                  <a:schemeClr val="tx1"/>
                </a:solidFill>
                <a:latin typeface="Arial" panose="020B0604020202020204" pitchFamily="34" charset="0"/>
              </a:rPr>
              <a:t>What repentance is </a:t>
            </a:r>
          </a:p>
          <a:p>
            <a:pPr marL="1600200" lvl="1" indent="-857250">
              <a:buFont typeface="+mj-lt"/>
              <a:buAutoNum type="alphaUcPeriod"/>
            </a:pPr>
            <a:r>
              <a:rPr lang="en-US" b="0" i="0" dirty="0">
                <a:solidFill>
                  <a:schemeClr val="tx1"/>
                </a:solidFill>
                <a:latin typeface="Arial" panose="020B0604020202020204" pitchFamily="34" charset="0"/>
              </a:rPr>
              <a:t>Words for repentance</a:t>
            </a:r>
          </a:p>
          <a:p>
            <a:pPr marL="1600200" lvl="1" indent="-857250">
              <a:buFont typeface="+mj-lt"/>
              <a:buAutoNum type="alphaUcPeriod"/>
            </a:pPr>
            <a:r>
              <a:rPr lang="en-US" b="0" i="0" dirty="0">
                <a:solidFill>
                  <a:schemeClr val="tx1"/>
                </a:solidFill>
                <a:latin typeface="Arial" panose="020B0604020202020204" pitchFamily="34" charset="0"/>
              </a:rPr>
              <a:t>The elements of repentance</a:t>
            </a:r>
          </a:p>
          <a:p>
            <a:pPr marL="1600200" lvl="1" indent="-857250">
              <a:buFont typeface="+mj-lt"/>
              <a:buAutoNum type="alphaUcPeriod"/>
            </a:pPr>
            <a:r>
              <a:rPr lang="en-US" b="0" i="0" dirty="0">
                <a:solidFill>
                  <a:schemeClr val="tx1"/>
                </a:solidFill>
                <a:latin typeface="Arial" panose="020B0604020202020204" pitchFamily="34" charset="0"/>
              </a:rPr>
              <a:t>The process of repentance</a:t>
            </a:r>
          </a:p>
          <a:p>
            <a:pPr marL="2000250" lvl="2" indent="-857250">
              <a:buFont typeface="+mj-lt"/>
              <a:buAutoNum type="arabicPeriod"/>
            </a:pPr>
            <a:r>
              <a:rPr lang="en-US" b="0" i="0" dirty="0">
                <a:solidFill>
                  <a:schemeClr val="tx1"/>
                </a:solidFill>
                <a:latin typeface="Arial" panose="020B0604020202020204" pitchFamily="34" charset="0"/>
              </a:rPr>
              <a:t>Repentance begins with conviction of sin by the Word of God. (Job 42:5-6)</a:t>
            </a:r>
          </a:p>
          <a:p>
            <a:pPr marL="2000250" lvl="2" indent="-857250">
              <a:buFont typeface="+mj-lt"/>
              <a:buAutoNum type="arabicPeriod"/>
            </a:pPr>
            <a:r>
              <a:rPr lang="en-US" b="0" i="0" dirty="0">
                <a:solidFill>
                  <a:schemeClr val="tx1"/>
                </a:solidFill>
                <a:latin typeface="Arial" panose="020B0604020202020204" pitchFamily="34" charset="0"/>
              </a:rPr>
              <a:t>Repentance includes a godly sorrow for sin (2 Corinthians 7-8)</a:t>
            </a:r>
          </a:p>
          <a:p>
            <a:pPr marL="2000250" lvl="2" indent="-857250">
              <a:buFont typeface="+mj-lt"/>
              <a:buAutoNum type="arabicPeriod"/>
            </a:pPr>
            <a:r>
              <a:rPr lang="en-US" b="0" i="0" dirty="0">
                <a:solidFill>
                  <a:schemeClr val="tx1"/>
                </a:solidFill>
                <a:latin typeface="Arial" panose="020B0604020202020204" pitchFamily="34" charset="0"/>
              </a:rPr>
              <a:t>Repentance a hope in the mercy of God to forgive (Joel 2:13).</a:t>
            </a:r>
          </a:p>
        </p:txBody>
      </p:sp>
      <p:sp>
        <p:nvSpPr>
          <p:cNvPr id="6" name="TextBox 5">
            <a:extLst>
              <a:ext uri="{FF2B5EF4-FFF2-40B4-BE49-F238E27FC236}">
                <a16:creationId xmlns:a16="http://schemas.microsoft.com/office/drawing/2014/main" id="{1C4E830C-C0FA-6C68-4021-EB1A06514739}"/>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Repentance</a:t>
            </a:r>
          </a:p>
        </p:txBody>
      </p:sp>
    </p:spTree>
    <p:extLst>
      <p:ext uri="{BB962C8B-B14F-4D97-AF65-F5344CB8AC3E}">
        <p14:creationId xmlns:p14="http://schemas.microsoft.com/office/powerpoint/2010/main" val="7676103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2250"/>
                                        <p:tgtEl>
                                          <p:spTgt spid="3">
                                            <p:txEl>
                                              <p:pRg st="6" end="6"/>
                                            </p:txEl>
                                          </p:spTgt>
                                        </p:tgtEl>
                                      </p:cBhvr>
                                    </p:animEffect>
                                  </p:childTnLst>
                                </p:cTn>
                              </p:par>
                            </p:childTnLst>
                          </p:cTn>
                        </p:par>
                        <p:par>
                          <p:cTn id="8" fill="hold">
                            <p:stCondLst>
                              <p:cond delay="2750"/>
                            </p:stCondLst>
                            <p:childTnLst>
                              <p:par>
                                <p:cTn id="9" presetID="10" presetClass="entr" presetSubtype="0" fill="hold" grpId="0" nodeType="afterEffect">
                                  <p:stCondLst>
                                    <p:cond delay="50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fade">
                                      <p:cBhvr>
                                        <p:cTn id="11" dur="2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34375-ABF1-B767-0462-3E9812F6A9BE}"/>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941A6A5F-E707-5DB5-3C75-C66E1D2E084F}"/>
              </a:ext>
            </a:extLst>
          </p:cNvPr>
          <p:cNvSpPr txBox="1">
            <a:spLocks noChangeArrowheads="1"/>
          </p:cNvSpPr>
          <p:nvPr/>
        </p:nvSpPr>
        <p:spPr bwMode="auto">
          <a:xfrm>
            <a:off x="173038" y="801254"/>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And rend your heart and not your garments." Now return to the Lord your God, For He is gracious and compassionate, Slow to anger, abounding in lovingkindness And relenting of evil. </a:t>
            </a:r>
          </a:p>
        </p:txBody>
      </p:sp>
      <p:sp>
        <p:nvSpPr>
          <p:cNvPr id="6" name="TextBox 5">
            <a:extLst>
              <a:ext uri="{FF2B5EF4-FFF2-40B4-BE49-F238E27FC236}">
                <a16:creationId xmlns:a16="http://schemas.microsoft.com/office/drawing/2014/main" id="{BC841286-F55C-68EA-43D1-80A0B6AB9EA1}"/>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Joel 2:13</a:t>
            </a:r>
          </a:p>
        </p:txBody>
      </p:sp>
    </p:spTree>
    <p:extLst>
      <p:ext uri="{BB962C8B-B14F-4D97-AF65-F5344CB8AC3E}">
        <p14:creationId xmlns:p14="http://schemas.microsoft.com/office/powerpoint/2010/main" val="3114453488"/>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CF6E8-B706-7007-5181-4CE31CE7B905}"/>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9F34E13B-31B4-33AA-732F-4F969C49B931}"/>
              </a:ext>
            </a:extLst>
          </p:cNvPr>
          <p:cNvSpPr txBox="1">
            <a:spLocks noChangeArrowheads="1"/>
          </p:cNvSpPr>
          <p:nvPr/>
        </p:nvSpPr>
        <p:spPr bwMode="auto">
          <a:xfrm>
            <a:off x="173038" y="801254"/>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For the sorrow that is according to the will of God produces a repentance without regret, leading to salvation,</a:t>
            </a:r>
          </a:p>
        </p:txBody>
      </p:sp>
      <p:sp>
        <p:nvSpPr>
          <p:cNvPr id="6" name="TextBox 5">
            <a:extLst>
              <a:ext uri="{FF2B5EF4-FFF2-40B4-BE49-F238E27FC236}">
                <a16:creationId xmlns:a16="http://schemas.microsoft.com/office/drawing/2014/main" id="{B2421CC3-803F-860C-8195-1DE9DA9891DE}"/>
              </a:ext>
            </a:extLst>
          </p:cNvPr>
          <p:cNvSpPr txBox="1"/>
          <p:nvPr/>
        </p:nvSpPr>
        <p:spPr>
          <a:xfrm>
            <a:off x="340615" y="190881"/>
            <a:ext cx="11692889" cy="1323439"/>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Corinthians 7:10</a:t>
            </a:r>
          </a:p>
          <a:p>
            <a:pPr algn="ct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767956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09CDC-B274-E261-E871-75C87A118BA5}"/>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520C81EB-CB7C-5B42-8F18-5E04E249EC99}"/>
              </a:ext>
            </a:extLst>
          </p:cNvPr>
          <p:cNvSpPr txBox="1">
            <a:spLocks noChangeArrowheads="1"/>
          </p:cNvSpPr>
          <p:nvPr/>
        </p:nvSpPr>
        <p:spPr bwMode="auto">
          <a:xfrm>
            <a:off x="173038" y="1024281"/>
            <a:ext cx="1180560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14 Now after John had been taken into custody, Jesus came into Galilee, preaching the gospel of God, 15 and saying, "The time is fulfilled, and the kingdom of God is at hand; repent and believe in the gospel." </a:t>
            </a:r>
          </a:p>
        </p:txBody>
      </p:sp>
      <p:sp>
        <p:nvSpPr>
          <p:cNvPr id="6" name="TextBox 5">
            <a:extLst>
              <a:ext uri="{FF2B5EF4-FFF2-40B4-BE49-F238E27FC236}">
                <a16:creationId xmlns:a16="http://schemas.microsoft.com/office/drawing/2014/main" id="{E6B75A5A-1153-540F-4A3D-CB0B714D306A}"/>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Mark 1:14-15</a:t>
            </a:r>
          </a:p>
        </p:txBody>
      </p:sp>
    </p:spTree>
    <p:extLst>
      <p:ext uri="{BB962C8B-B14F-4D97-AF65-F5344CB8AC3E}">
        <p14:creationId xmlns:p14="http://schemas.microsoft.com/office/powerpoint/2010/main" val="7224769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26437-DE2C-7E0C-0E20-C54583BA65A7}"/>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805C0713-3527-B38D-D4A1-172F468E5BF6}"/>
              </a:ext>
            </a:extLst>
          </p:cNvPr>
          <p:cNvSpPr txBox="1">
            <a:spLocks noChangeArrowheads="1"/>
          </p:cNvSpPr>
          <p:nvPr/>
        </p:nvSpPr>
        <p:spPr bwMode="auto">
          <a:xfrm>
            <a:off x="173038" y="857011"/>
            <a:ext cx="11805602"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indent="-857250">
              <a:buAutoNum type="romanUcPeriod"/>
            </a:pPr>
            <a:r>
              <a:rPr lang="en-US" sz="3600" b="0" i="0" dirty="0">
                <a:solidFill>
                  <a:schemeClr val="tx1"/>
                </a:solidFill>
                <a:latin typeface="Arial" panose="020B0604020202020204" pitchFamily="34" charset="0"/>
              </a:rPr>
              <a:t>What repentance is not</a:t>
            </a:r>
          </a:p>
          <a:p>
            <a:pPr marL="857250" indent="-857250">
              <a:buAutoNum type="romanUcPeriod"/>
            </a:pPr>
            <a:r>
              <a:rPr lang="en-US" sz="3600" b="0" i="0" dirty="0">
                <a:solidFill>
                  <a:schemeClr val="tx1"/>
                </a:solidFill>
                <a:latin typeface="Arial" panose="020B0604020202020204" pitchFamily="34" charset="0"/>
              </a:rPr>
              <a:t>What repentance is </a:t>
            </a:r>
          </a:p>
          <a:p>
            <a:pPr marL="1600200" lvl="1" indent="-857250">
              <a:buFont typeface="+mj-lt"/>
              <a:buAutoNum type="alphaUcPeriod"/>
            </a:pPr>
            <a:r>
              <a:rPr lang="en-US" b="0" i="0" dirty="0">
                <a:solidFill>
                  <a:schemeClr val="tx1"/>
                </a:solidFill>
                <a:latin typeface="Arial" panose="020B0604020202020204" pitchFamily="34" charset="0"/>
              </a:rPr>
              <a:t>Words for repentance</a:t>
            </a:r>
          </a:p>
          <a:p>
            <a:pPr marL="1600200" lvl="1" indent="-857250">
              <a:buFont typeface="+mj-lt"/>
              <a:buAutoNum type="alphaUcPeriod"/>
            </a:pPr>
            <a:r>
              <a:rPr lang="en-US" b="0" i="0" dirty="0">
                <a:solidFill>
                  <a:schemeClr val="tx1"/>
                </a:solidFill>
                <a:latin typeface="Arial" panose="020B0604020202020204" pitchFamily="34" charset="0"/>
              </a:rPr>
              <a:t>The elements of repentance</a:t>
            </a:r>
          </a:p>
          <a:p>
            <a:pPr marL="1600200" lvl="1" indent="-857250">
              <a:buFont typeface="+mj-lt"/>
              <a:buAutoNum type="alphaUcPeriod"/>
            </a:pPr>
            <a:r>
              <a:rPr lang="en-US" b="0" i="0" dirty="0">
                <a:solidFill>
                  <a:schemeClr val="tx1"/>
                </a:solidFill>
                <a:latin typeface="Arial" panose="020B0604020202020204" pitchFamily="34" charset="0"/>
              </a:rPr>
              <a:t>The process of repentance</a:t>
            </a:r>
          </a:p>
          <a:p>
            <a:pPr marL="2000250" lvl="2" indent="-857250">
              <a:buFont typeface="+mj-lt"/>
              <a:buAutoNum type="arabicPeriod"/>
            </a:pPr>
            <a:r>
              <a:rPr lang="en-US" sz="2800" b="0" i="0" dirty="0">
                <a:solidFill>
                  <a:schemeClr val="tx1"/>
                </a:solidFill>
                <a:latin typeface="Arial" panose="020B0604020202020204" pitchFamily="34" charset="0"/>
              </a:rPr>
              <a:t>Repentance begins with conviction of sin by the Word of God. (Job 42:5-6)</a:t>
            </a:r>
          </a:p>
          <a:p>
            <a:pPr marL="2000250" lvl="2" indent="-857250">
              <a:buFont typeface="+mj-lt"/>
              <a:buAutoNum type="arabicPeriod"/>
            </a:pPr>
            <a:r>
              <a:rPr lang="en-US" sz="2800" b="0" i="0" dirty="0">
                <a:solidFill>
                  <a:schemeClr val="tx1"/>
                </a:solidFill>
                <a:latin typeface="Arial" panose="020B0604020202020204" pitchFamily="34" charset="0"/>
              </a:rPr>
              <a:t>Repentance includes a godly sorrow for sin (2 Corinthians 7-8)</a:t>
            </a:r>
          </a:p>
          <a:p>
            <a:pPr marL="2000250" lvl="2" indent="-857250">
              <a:buFont typeface="+mj-lt"/>
              <a:buAutoNum type="arabicPeriod"/>
            </a:pPr>
            <a:r>
              <a:rPr lang="en-US" sz="2800" b="0" i="0" dirty="0">
                <a:solidFill>
                  <a:schemeClr val="tx1"/>
                </a:solidFill>
                <a:latin typeface="Arial" panose="020B0604020202020204" pitchFamily="34" charset="0"/>
              </a:rPr>
              <a:t>Repentance a hope in the mercy of God to forgive (Joel 2:13).</a:t>
            </a:r>
          </a:p>
          <a:p>
            <a:pPr marL="2000250" lvl="2" indent="-857250">
              <a:buFont typeface="+mj-lt"/>
              <a:buAutoNum type="arabicPeriod"/>
            </a:pPr>
            <a:r>
              <a:rPr lang="en-US" sz="2800" b="0" i="0" dirty="0">
                <a:solidFill>
                  <a:schemeClr val="tx1"/>
                </a:solidFill>
                <a:latin typeface="Arial" panose="020B0604020202020204" pitchFamily="34" charset="0"/>
              </a:rPr>
              <a:t>Repentance produces the fruit of repentance (Luke 3:7-8)</a:t>
            </a:r>
          </a:p>
        </p:txBody>
      </p:sp>
      <p:sp>
        <p:nvSpPr>
          <p:cNvPr id="6" name="TextBox 5">
            <a:extLst>
              <a:ext uri="{FF2B5EF4-FFF2-40B4-BE49-F238E27FC236}">
                <a16:creationId xmlns:a16="http://schemas.microsoft.com/office/drawing/2014/main" id="{7716BFA8-78EF-6208-6F2E-C801B2C3A917}"/>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Repentance</a:t>
            </a:r>
          </a:p>
        </p:txBody>
      </p:sp>
    </p:spTree>
    <p:extLst>
      <p:ext uri="{BB962C8B-B14F-4D97-AF65-F5344CB8AC3E}">
        <p14:creationId xmlns:p14="http://schemas.microsoft.com/office/powerpoint/2010/main" val="8976796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2250"/>
                                        <p:tgtEl>
                                          <p:spTgt spid="3">
                                            <p:txEl>
                                              <p:pRg st="6" end="6"/>
                                            </p:txEl>
                                          </p:spTgt>
                                        </p:tgtEl>
                                      </p:cBhvr>
                                    </p:animEffect>
                                  </p:childTnLst>
                                </p:cTn>
                              </p:par>
                            </p:childTnLst>
                          </p:cTn>
                        </p:par>
                        <p:par>
                          <p:cTn id="8" fill="hold">
                            <p:stCondLst>
                              <p:cond delay="2750"/>
                            </p:stCondLst>
                            <p:childTnLst>
                              <p:par>
                                <p:cTn id="9" presetID="10" presetClass="entr" presetSubtype="0" fill="hold" grpId="0" nodeType="afterEffect">
                                  <p:stCondLst>
                                    <p:cond delay="50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fade">
                                      <p:cBhvr>
                                        <p:cTn id="11" dur="2250"/>
                                        <p:tgtEl>
                                          <p:spTgt spid="3">
                                            <p:txEl>
                                              <p:pRg st="7" end="7"/>
                                            </p:txEl>
                                          </p:spTgt>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22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BC2C0-6EBB-5951-633A-3C6F6930A606}"/>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9A7382AD-FE81-87F6-10CB-FC80EC93909C}"/>
              </a:ext>
            </a:extLst>
          </p:cNvPr>
          <p:cNvSpPr txBox="1">
            <a:spLocks noChangeArrowheads="1"/>
          </p:cNvSpPr>
          <p:nvPr/>
        </p:nvSpPr>
        <p:spPr bwMode="auto">
          <a:xfrm>
            <a:off x="173038" y="801254"/>
            <a:ext cx="1180560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7 So he began saying to the crowds who were going out to be baptized by him, "You brood of vipers, who warned you to flee from the wrath to come? 8 Therefore bear fruits in keeping with repentance…</a:t>
            </a:r>
          </a:p>
          <a:p>
            <a:endPar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BBBAF65-3F85-97C6-601E-EC77B22992AB}"/>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Luke 3:7-8</a:t>
            </a:r>
          </a:p>
        </p:txBody>
      </p:sp>
    </p:spTree>
    <p:extLst>
      <p:ext uri="{BB962C8B-B14F-4D97-AF65-F5344CB8AC3E}">
        <p14:creationId xmlns:p14="http://schemas.microsoft.com/office/powerpoint/2010/main" val="1170241141"/>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38DC3-55E2-FCA6-9B2D-A5E332CAE035}"/>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9A507FF6-C717-088B-B33F-4FCC8B2EEF9D}"/>
              </a:ext>
            </a:extLst>
          </p:cNvPr>
          <p:cNvSpPr txBox="1">
            <a:spLocks noChangeArrowheads="1"/>
          </p:cNvSpPr>
          <p:nvPr/>
        </p:nvSpPr>
        <p:spPr bwMode="auto">
          <a:xfrm>
            <a:off x="173038" y="801254"/>
            <a:ext cx="1180560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but kept declaring both to those of Damascus first, and also at Jerusalem and then throughout all the region of Judea, and even to the Gentiles, that they should repent and turn to God, performing deeds appropriate to repentance. </a:t>
            </a:r>
          </a:p>
        </p:txBody>
      </p:sp>
      <p:sp>
        <p:nvSpPr>
          <p:cNvPr id="6" name="TextBox 5">
            <a:extLst>
              <a:ext uri="{FF2B5EF4-FFF2-40B4-BE49-F238E27FC236}">
                <a16:creationId xmlns:a16="http://schemas.microsoft.com/office/drawing/2014/main" id="{B32B2490-C5FD-FD53-A65E-14887B4F82B9}"/>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Acts 26:20</a:t>
            </a:r>
          </a:p>
        </p:txBody>
      </p:sp>
    </p:spTree>
    <p:extLst>
      <p:ext uri="{BB962C8B-B14F-4D97-AF65-F5344CB8AC3E}">
        <p14:creationId xmlns:p14="http://schemas.microsoft.com/office/powerpoint/2010/main" val="2996441157"/>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AE4E2-DCD8-1EC2-327D-04E16643B209}"/>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C4C626C1-DADE-84E1-06F5-68327F03FD35}"/>
              </a:ext>
            </a:extLst>
          </p:cNvPr>
          <p:cNvSpPr txBox="1">
            <a:spLocks noChangeArrowheads="1"/>
          </p:cNvSpPr>
          <p:nvPr/>
        </p:nvSpPr>
        <p:spPr bwMode="auto">
          <a:xfrm>
            <a:off x="173038" y="801254"/>
            <a:ext cx="11805602"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10 For the sorrow that is according to the will of God produces a repentance without regret, leading to salvation, but the sorrow of the world produces death. </a:t>
            </a:r>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11 For behold what earnestness this very thing, this godly sorrow, has produced in you: what vindication of yourselves, what indignation, what fear, what longing, what zeal, what avenging of wrong! In everything you demonstrated yourselves to be innocent in the matter. </a:t>
            </a:r>
          </a:p>
        </p:txBody>
      </p:sp>
      <p:sp>
        <p:nvSpPr>
          <p:cNvPr id="6" name="TextBox 5">
            <a:extLst>
              <a:ext uri="{FF2B5EF4-FFF2-40B4-BE49-F238E27FC236}">
                <a16:creationId xmlns:a16="http://schemas.microsoft.com/office/drawing/2014/main" id="{5CDBB0D2-5928-9DB8-3DFC-081FD782A5DB}"/>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Corinthians 7:10-11</a:t>
            </a:r>
          </a:p>
        </p:txBody>
      </p:sp>
    </p:spTree>
    <p:extLst>
      <p:ext uri="{BB962C8B-B14F-4D97-AF65-F5344CB8AC3E}">
        <p14:creationId xmlns:p14="http://schemas.microsoft.com/office/powerpoint/2010/main" val="3573345640"/>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03328-3A3E-07F3-8857-A47F9BE8DEE7}"/>
            </a:ext>
          </a:extLst>
        </p:cNvPr>
        <p:cNvGrpSpPr/>
        <p:nvPr/>
      </p:nvGrpSpPr>
      <p:grpSpPr>
        <a:xfrm>
          <a:off x="0" y="0"/>
          <a:ext cx="0" cy="0"/>
          <a:chOff x="0" y="0"/>
          <a:chExt cx="0" cy="0"/>
        </a:xfrm>
      </p:grpSpPr>
      <p:pic>
        <p:nvPicPr>
          <p:cNvPr id="6" name="Picture 5" descr="A close-up of a blue background&#10;&#10;AI-generated content may be incorrect.">
            <a:extLst>
              <a:ext uri="{FF2B5EF4-FFF2-40B4-BE49-F238E27FC236}">
                <a16:creationId xmlns:a16="http://schemas.microsoft.com/office/drawing/2014/main" id="{D8508653-6A58-1624-02C0-0ADDC7023A07}"/>
              </a:ext>
            </a:extLst>
          </p:cNvPr>
          <p:cNvPicPr>
            <a:picLocks noChangeAspect="1"/>
          </p:cNvPicPr>
          <p:nvPr/>
        </p:nvPicPr>
        <p:blipFill>
          <a:blip r:embed="rId2"/>
          <a:stretch>
            <a:fillRect/>
          </a:stretch>
        </p:blipFill>
        <p:spPr>
          <a:xfrm>
            <a:off x="0" y="11156"/>
            <a:ext cx="12192000" cy="6858000"/>
          </a:xfrm>
          <a:prstGeom prst="rect">
            <a:avLst/>
          </a:prstGeom>
        </p:spPr>
      </p:pic>
      <p:sp>
        <p:nvSpPr>
          <p:cNvPr id="3" name="Subtitle 2">
            <a:extLst>
              <a:ext uri="{FF2B5EF4-FFF2-40B4-BE49-F238E27FC236}">
                <a16:creationId xmlns:a16="http://schemas.microsoft.com/office/drawing/2014/main" id="{C6A01EED-A855-A3D0-4A7D-255E7B5A614E}"/>
              </a:ext>
            </a:extLst>
          </p:cNvPr>
          <p:cNvSpPr>
            <a:spLocks noGrp="1"/>
          </p:cNvSpPr>
          <p:nvPr>
            <p:ph type="subTitle" idx="1"/>
          </p:nvPr>
        </p:nvSpPr>
        <p:spPr>
          <a:xfrm>
            <a:off x="0" y="139533"/>
            <a:ext cx="12192000" cy="1947333"/>
          </a:xfrm>
        </p:spPr>
        <p:txBody>
          <a:bodyPr>
            <a:normAutofit/>
          </a:bodyPr>
          <a:lstStyle/>
          <a:p>
            <a:pPr algn="ctr"/>
            <a:r>
              <a:rPr lang="en-US" sz="8600" b="1" i="1" dirty="0">
                <a:solidFill>
                  <a:schemeClr val="tx1"/>
                </a:solidFill>
                <a:latin typeface="Calibri" panose="020F0502020204030204" pitchFamily="34" charset="0"/>
                <a:ea typeface="Calibri" panose="020F0502020204030204" pitchFamily="34" charset="0"/>
                <a:cs typeface="Calibri" panose="020F0502020204030204" pitchFamily="34" charset="0"/>
              </a:rPr>
              <a:t>Ordo </a:t>
            </a:r>
            <a:r>
              <a:rPr lang="en-US" sz="8600" b="1" i="1" dirty="0" err="1">
                <a:solidFill>
                  <a:schemeClr val="tx1"/>
                </a:solidFill>
                <a:latin typeface="Calibri" panose="020F0502020204030204" pitchFamily="34" charset="0"/>
                <a:ea typeface="Calibri" panose="020F0502020204030204" pitchFamily="34" charset="0"/>
                <a:cs typeface="Calibri" panose="020F0502020204030204" pitchFamily="34" charset="0"/>
              </a:rPr>
              <a:t>Salutis</a:t>
            </a:r>
            <a:endParaRPr lang="en-US" sz="8600"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8334CE5-0D4C-D22F-6142-A2E0AAAD2AA6}"/>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July 27, 2025</a:t>
            </a:r>
          </a:p>
        </p:txBody>
      </p:sp>
      <p:sp>
        <p:nvSpPr>
          <p:cNvPr id="7" name="Subtitle 2">
            <a:extLst>
              <a:ext uri="{FF2B5EF4-FFF2-40B4-BE49-F238E27FC236}">
                <a16:creationId xmlns:a16="http://schemas.microsoft.com/office/drawing/2014/main" id="{B0B7762C-2277-8786-E9CC-31041D0757A5}"/>
              </a:ext>
            </a:extLst>
          </p:cNvPr>
          <p:cNvSpPr txBox="1">
            <a:spLocks/>
          </p:cNvSpPr>
          <p:nvPr/>
        </p:nvSpPr>
        <p:spPr>
          <a:xfrm>
            <a:off x="0" y="4730107"/>
            <a:ext cx="12192000" cy="1947333"/>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sz="4000" b="1" dirty="0">
                <a:latin typeface="Calibri" panose="020F0502020204030204" pitchFamily="34" charset="0"/>
                <a:ea typeface="Calibri" panose="020F0502020204030204" pitchFamily="34" charset="0"/>
                <a:cs typeface="Calibri" panose="020F0502020204030204" pitchFamily="34" charset="0"/>
              </a:rPr>
              <a:t>The Order of Salvation – Repentance</a:t>
            </a:r>
          </a:p>
          <a:p>
            <a:r>
              <a:rPr lang="en-US" sz="2800" dirty="0">
                <a:latin typeface="Calibri" panose="020F0502020204030204" pitchFamily="34" charset="0"/>
                <a:ea typeface="Calibri" panose="020F0502020204030204" pitchFamily="34" charset="0"/>
                <a:cs typeface="Calibri" panose="020F0502020204030204" pitchFamily="34" charset="0"/>
              </a:rPr>
              <a:t>Hope Community Bible Church Summer Series</a:t>
            </a:r>
          </a:p>
        </p:txBody>
      </p:sp>
    </p:spTree>
    <p:extLst>
      <p:ext uri="{BB962C8B-B14F-4D97-AF65-F5344CB8AC3E}">
        <p14:creationId xmlns:p14="http://schemas.microsoft.com/office/powerpoint/2010/main" val="133212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4CA74-1269-E024-2B2A-7AD2673917CF}"/>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3995DD17-436E-2BBE-2B71-F8FDA6E8F551}"/>
              </a:ext>
            </a:extLst>
          </p:cNvPr>
          <p:cNvSpPr txBox="1">
            <a:spLocks noChangeArrowheads="1"/>
          </p:cNvSpPr>
          <p:nvPr/>
        </p:nvSpPr>
        <p:spPr bwMode="auto">
          <a:xfrm>
            <a:off x="173038" y="1024281"/>
            <a:ext cx="1180560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20 how I did not shrink from declaring to you anything that was profitable, and teaching you publicly and from house to house, 21 solemnly testifying to both Jews and Greeks of repentance toward God [negative] and faith in our Lord Jesus Christ [positive]. </a:t>
            </a:r>
          </a:p>
        </p:txBody>
      </p:sp>
      <p:sp>
        <p:nvSpPr>
          <p:cNvPr id="6" name="TextBox 5">
            <a:extLst>
              <a:ext uri="{FF2B5EF4-FFF2-40B4-BE49-F238E27FC236}">
                <a16:creationId xmlns:a16="http://schemas.microsoft.com/office/drawing/2014/main" id="{DBE2B93B-63A1-C3A4-F691-19ED394858B6}"/>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Acts 20:20-21</a:t>
            </a:r>
          </a:p>
        </p:txBody>
      </p:sp>
    </p:spTree>
    <p:extLst>
      <p:ext uri="{BB962C8B-B14F-4D97-AF65-F5344CB8AC3E}">
        <p14:creationId xmlns:p14="http://schemas.microsoft.com/office/powerpoint/2010/main" val="192831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DF7FA-F939-60A0-6287-1CEF3730CB1C}"/>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4484FF30-5834-82A9-CBFC-8E638BBA153E}"/>
              </a:ext>
            </a:extLst>
          </p:cNvPr>
          <p:cNvSpPr txBox="1">
            <a:spLocks noChangeArrowheads="1"/>
          </p:cNvSpPr>
          <p:nvPr/>
        </p:nvSpPr>
        <p:spPr bwMode="auto">
          <a:xfrm>
            <a:off x="173038" y="1024281"/>
            <a:ext cx="1180560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Therefore leaving the elementary teaching about the Christ, let us press on to maturity, not laying again a foundation of repentance from dead works and of faith toward God, </a:t>
            </a:r>
          </a:p>
          <a:p>
            <a:endPar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D846DED-D3BD-07DC-37F8-5AFCDCDA5A3D}"/>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Hebrews 6:1</a:t>
            </a:r>
          </a:p>
        </p:txBody>
      </p:sp>
    </p:spTree>
    <p:extLst>
      <p:ext uri="{BB962C8B-B14F-4D97-AF65-F5344CB8AC3E}">
        <p14:creationId xmlns:p14="http://schemas.microsoft.com/office/powerpoint/2010/main" val="35459352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7EA91-DD3F-738D-EC34-6D95A9FD699D}"/>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3E1BD851-6DE8-09D0-A2BE-19F01DEDB3C9}"/>
              </a:ext>
            </a:extLst>
          </p:cNvPr>
          <p:cNvSpPr txBox="1">
            <a:spLocks noChangeArrowheads="1"/>
          </p:cNvSpPr>
          <p:nvPr/>
        </p:nvSpPr>
        <p:spPr bwMode="auto">
          <a:xfrm>
            <a:off x="173038" y="1024281"/>
            <a:ext cx="1180560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30 and after he brought them out, he said, "Sirs, what must I do to be saved?" 31 They said, "Believe in the Lord Jesus, and you will be saved, you and your household." </a:t>
            </a:r>
          </a:p>
        </p:txBody>
      </p:sp>
      <p:sp>
        <p:nvSpPr>
          <p:cNvPr id="6" name="TextBox 5">
            <a:extLst>
              <a:ext uri="{FF2B5EF4-FFF2-40B4-BE49-F238E27FC236}">
                <a16:creationId xmlns:a16="http://schemas.microsoft.com/office/drawing/2014/main" id="{DF1368FC-BE86-126E-0ABF-F1E157D31C0D}"/>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Acts 16:30-31</a:t>
            </a:r>
          </a:p>
        </p:txBody>
      </p:sp>
    </p:spTree>
    <p:extLst>
      <p:ext uri="{BB962C8B-B14F-4D97-AF65-F5344CB8AC3E}">
        <p14:creationId xmlns:p14="http://schemas.microsoft.com/office/powerpoint/2010/main" val="21867449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F3DB7-0579-A102-6295-6E6153E2FC75}"/>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81D93F5D-BF2C-6F2A-0F58-4FF34F5C9607}"/>
              </a:ext>
            </a:extLst>
          </p:cNvPr>
          <p:cNvSpPr txBox="1">
            <a:spLocks noChangeArrowheads="1"/>
          </p:cNvSpPr>
          <p:nvPr/>
        </p:nvSpPr>
        <p:spPr bwMode="auto">
          <a:xfrm>
            <a:off x="173038" y="1024281"/>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I tell you, no, but unless you repent, you will all likewise perish. </a:t>
            </a:r>
          </a:p>
          <a:p>
            <a:endPar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E7AD9AE-FD12-DF30-2EC8-9688CE3061D6}"/>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Luke 13:3</a:t>
            </a:r>
          </a:p>
        </p:txBody>
      </p:sp>
    </p:spTree>
    <p:extLst>
      <p:ext uri="{BB962C8B-B14F-4D97-AF65-F5344CB8AC3E}">
        <p14:creationId xmlns:p14="http://schemas.microsoft.com/office/powerpoint/2010/main" val="7442636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29284-2C6D-4949-BAB2-B4811225B313}"/>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8F463C81-44E8-4F1A-8116-6007832CB0EB}"/>
              </a:ext>
            </a:extLst>
          </p:cNvPr>
          <p:cNvSpPr txBox="1">
            <a:spLocks noChangeArrowheads="1"/>
          </p:cNvSpPr>
          <p:nvPr/>
        </p:nvSpPr>
        <p:spPr bwMode="auto">
          <a:xfrm>
            <a:off x="173038" y="1024277"/>
            <a:ext cx="11805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indent="-857250">
              <a:buAutoNum type="romanUcPeriod"/>
            </a:pPr>
            <a:r>
              <a:rPr lang="en-US" sz="3600" b="0" i="0" dirty="0">
                <a:solidFill>
                  <a:schemeClr val="tx1"/>
                </a:solidFill>
                <a:latin typeface="Arial" panose="020B0604020202020204" pitchFamily="34" charset="0"/>
              </a:rPr>
              <a:t>What repentance is not</a:t>
            </a:r>
          </a:p>
        </p:txBody>
      </p:sp>
      <p:sp>
        <p:nvSpPr>
          <p:cNvPr id="6" name="TextBox 5">
            <a:extLst>
              <a:ext uri="{FF2B5EF4-FFF2-40B4-BE49-F238E27FC236}">
                <a16:creationId xmlns:a16="http://schemas.microsoft.com/office/drawing/2014/main" id="{A1A0CE47-02B2-3F10-45DF-BD88E07A4DFB}"/>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Repentance</a:t>
            </a:r>
          </a:p>
        </p:txBody>
      </p:sp>
      <p:sp>
        <p:nvSpPr>
          <p:cNvPr id="2" name="Text Box 3">
            <a:extLst>
              <a:ext uri="{FF2B5EF4-FFF2-40B4-BE49-F238E27FC236}">
                <a16:creationId xmlns:a16="http://schemas.microsoft.com/office/drawing/2014/main" id="{77E749BC-83EA-3AA3-4D6A-8AEF36F9E22F}"/>
              </a:ext>
            </a:extLst>
          </p:cNvPr>
          <p:cNvSpPr txBox="1">
            <a:spLocks noChangeArrowheads="1"/>
          </p:cNvSpPr>
          <p:nvPr/>
        </p:nvSpPr>
        <p:spPr bwMode="auto">
          <a:xfrm>
            <a:off x="1137424" y="1648741"/>
            <a:ext cx="1084121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14350" lvl="0" indent="-514350">
              <a:buFont typeface="+mj-lt"/>
              <a:buAutoNum type="arabicPeriod"/>
            </a:pPr>
            <a:r>
              <a:rPr lang="en-US" b="0" dirty="0">
                <a:solidFill>
                  <a:schemeClr val="tx1"/>
                </a:solidFill>
                <a:latin typeface="Arial" panose="020B0604020202020204" pitchFamily="34" charset="0"/>
              </a:rPr>
              <a:t>Repentance is not a work that earns you a place or merit with God.</a:t>
            </a:r>
          </a:p>
        </p:txBody>
      </p:sp>
    </p:spTree>
    <p:extLst>
      <p:ext uri="{BB962C8B-B14F-4D97-AF65-F5344CB8AC3E}">
        <p14:creationId xmlns:p14="http://schemas.microsoft.com/office/powerpoint/2010/main" val="20457589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22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6B9C4-6D92-18DC-17C9-6D56D82B0F37}"/>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3FF62E7E-5856-616E-7E1C-D9E5A9A167C3}"/>
              </a:ext>
            </a:extLst>
          </p:cNvPr>
          <p:cNvSpPr txBox="1">
            <a:spLocks noChangeArrowheads="1"/>
          </p:cNvSpPr>
          <p:nvPr/>
        </p:nvSpPr>
        <p:spPr bwMode="auto">
          <a:xfrm>
            <a:off x="173038" y="1024281"/>
            <a:ext cx="118056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O God, </a:t>
            </a:r>
            <a:r>
              <a:rPr lang="en-US" sz="4800" b="0" u="sng" dirty="0">
                <a:solidFill>
                  <a:schemeClr val="tx1"/>
                </a:solidFill>
                <a:latin typeface="Calibri" panose="020F0502020204030204" pitchFamily="34" charset="0"/>
                <a:ea typeface="Calibri" panose="020F0502020204030204" pitchFamily="34" charset="0"/>
                <a:cs typeface="Calibri" panose="020F0502020204030204" pitchFamily="34" charset="0"/>
              </a:rPr>
              <a:t>restore us</a:t>
            </a:r>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 And cause Your face to shine upon us, and we will be saved. </a:t>
            </a:r>
          </a:p>
        </p:txBody>
      </p:sp>
      <p:sp>
        <p:nvSpPr>
          <p:cNvPr id="6" name="TextBox 5">
            <a:extLst>
              <a:ext uri="{FF2B5EF4-FFF2-40B4-BE49-F238E27FC236}">
                <a16:creationId xmlns:a16="http://schemas.microsoft.com/office/drawing/2014/main" id="{02AB99CE-CB4D-AF66-E099-72EA824A308E}"/>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Psalm 80:3</a:t>
            </a:r>
          </a:p>
        </p:txBody>
      </p:sp>
    </p:spTree>
    <p:extLst>
      <p:ext uri="{BB962C8B-B14F-4D97-AF65-F5344CB8AC3E}">
        <p14:creationId xmlns:p14="http://schemas.microsoft.com/office/powerpoint/2010/main" val="32498528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Damask</Template>
  <TotalTime>10307</TotalTime>
  <Words>1771</Words>
  <Application>Microsoft Office PowerPoint</Application>
  <PresentationFormat>Widescreen</PresentationFormat>
  <Paragraphs>139</Paragraphs>
  <Slides>34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Aptos</vt:lpstr>
      <vt:lpstr>Arial</vt:lpstr>
      <vt:lpstr>Avenir Next LT Pro Light</vt:lpstr>
      <vt:lpstr>Bookman Old Style</vt:lpstr>
      <vt:lpstr>Calibri</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Resolved to be a servant-driven church</dc:title>
  <dc:creator>Ed</dc:creator>
  <cp:lastModifiedBy>Ed Godfrey</cp:lastModifiedBy>
  <cp:revision>64</cp:revision>
  <dcterms:created xsi:type="dcterms:W3CDTF">2022-12-30T16:15:56Z</dcterms:created>
  <dcterms:modified xsi:type="dcterms:W3CDTF">2025-07-26T17:22:25Z</dcterms:modified>
</cp:coreProperties>
</file>